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8" r:id="rId5"/>
    <p:sldId id="269" r:id="rId6"/>
    <p:sldId id="276" r:id="rId7"/>
    <p:sldId id="277" r:id="rId8"/>
    <p:sldId id="278" r:id="rId9"/>
    <p:sldId id="279" r:id="rId10"/>
    <p:sldId id="272" r:id="rId11"/>
    <p:sldId id="275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nodejs.org/en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Http_error_cod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12:</a:t>
            </a:r>
            <a:r>
              <a:rPr lang="en-US" dirty="0" smtClean="0"/>
              <a:t>	 The Fetch </a:t>
            </a:r>
            <a:r>
              <a:rPr lang="en-US" dirty="0" err="1" smtClean="0"/>
              <a:t>Api</a:t>
            </a:r>
            <a:r>
              <a:rPr lang="en-US" dirty="0" smtClean="0"/>
              <a:t> and </a:t>
            </a:r>
            <a:r>
              <a:rPr lang="en-US" dirty="0" err="1" smtClean="0"/>
              <a:t>AJAx</a:t>
            </a:r>
            <a:endParaRPr lang="en-US" dirty="0"/>
          </a:p>
        </p:txBody>
      </p:sp>
      <p:pic>
        <p:nvPicPr>
          <p:cNvPr id="4" name="Shape 3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59194" y="547645"/>
            <a:ext cx="5263511" cy="4734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47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Ajax </a:t>
            </a:r>
            <a:r>
              <a:rPr lang="en-US" dirty="0" smtClean="0"/>
              <a:t>code</a:t>
            </a:r>
            <a:endParaRPr lang="en-US" dirty="0"/>
          </a:p>
        </p:txBody>
      </p:sp>
      <p:pic>
        <p:nvPicPr>
          <p:cNvPr id="13314" name="Picture 2" descr="Firebug Aj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105" y="1965946"/>
            <a:ext cx="828675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7280" y="4946519"/>
            <a:ext cx="10058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Firebug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Net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tab (or Chrome's Network tab) shows each request, parameters, response, errors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expand a request with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and look at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Response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tab to see Ajax result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check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Console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tab for any errors that are thrown by requests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84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Security restrictions</a:t>
            </a:r>
            <a:endParaRPr lang="en-US" dirty="0"/>
          </a:p>
        </p:txBody>
      </p:sp>
      <p:pic>
        <p:nvPicPr>
          <p:cNvPr id="16386" name="Picture 2" descr="Ajax security err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705" y="1995073"/>
            <a:ext cx="554355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97280" y="4023899"/>
            <a:ext cx="10677834" cy="2151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Ajax must be run on a web page stored on a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web server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(cannot be run from a web page stored on your hard drive)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Ajax can only fetch files from the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same server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that the page is on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http://www.foo.com/a/b/c.html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can only fetch from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http://www.foo.com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19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Node.js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using node.js to run our server code (The code that generates what your fetch requests get)</a:t>
            </a:r>
          </a:p>
          <a:p>
            <a:endParaRPr lang="en-US" dirty="0"/>
          </a:p>
          <a:p>
            <a:r>
              <a:rPr lang="en-US" dirty="0" smtClean="0"/>
              <a:t>Download </a:t>
            </a:r>
            <a:r>
              <a:rPr lang="en-US" dirty="0"/>
              <a:t>node.js: </a:t>
            </a:r>
            <a:r>
              <a:rPr lang="en-US" dirty="0">
                <a:hlinkClick r:id="rId2"/>
              </a:rPr>
              <a:t>https://nodejs.org/en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Double click on the downloaded file and follow the instructions to install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21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node.js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need a command line to run node.js</a:t>
            </a:r>
          </a:p>
          <a:p>
            <a:endParaRPr lang="en-US" dirty="0" smtClean="0"/>
          </a:p>
          <a:p>
            <a:r>
              <a:rPr lang="en-US" dirty="0" smtClean="0"/>
              <a:t>Window: you can use the built in command prompt, PowerShell (recommended), or download a command line like Cygwin</a:t>
            </a:r>
          </a:p>
          <a:p>
            <a:endParaRPr lang="en-US" dirty="0" smtClean="0"/>
          </a:p>
          <a:p>
            <a:r>
              <a:rPr lang="en-US" dirty="0" smtClean="0"/>
              <a:t>Mac: there is a nice built in command line. Just search for "console"</a:t>
            </a:r>
          </a:p>
          <a:p>
            <a:endParaRPr lang="en-US" dirty="0" smtClean="0"/>
          </a:p>
          <a:p>
            <a:r>
              <a:rPr lang="en-US" dirty="0" smtClean="0"/>
              <a:t>Linux: there is a nice built in command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61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that node is installed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up your command line and type the following:</a:t>
            </a:r>
          </a:p>
          <a:p>
            <a:endParaRPr lang="en-US" dirty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 -v</a:t>
            </a:r>
          </a:p>
          <a:p>
            <a:endParaRPr lang="en-US" dirty="0"/>
          </a:p>
          <a:p>
            <a:r>
              <a:rPr lang="en-US" dirty="0" smtClean="0"/>
              <a:t>The version number of node on your machine should be output. If nothing is output or if there is an error node didn't install correctly.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32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Express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the following to install Express: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install express </a:t>
            </a:r>
          </a:p>
        </p:txBody>
      </p:sp>
    </p:spTree>
    <p:extLst>
      <p:ext uri="{BB962C8B-B14F-4D97-AF65-F5344CB8AC3E}">
        <p14:creationId xmlns:p14="http://schemas.microsoft.com/office/powerpoint/2010/main" val="3921891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Copy the following code into a file and name it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server1.js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CSC 337 hello world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server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express = require("express");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app = express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express.static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('public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('/', function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res)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res.header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("Access-Control-Allow-Origin", "*");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('Hello World!');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app.listen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(3000);</a:t>
            </a:r>
          </a:p>
        </p:txBody>
      </p:sp>
    </p:spTree>
    <p:extLst>
      <p:ext uri="{BB962C8B-B14F-4D97-AF65-F5344CB8AC3E}">
        <p14:creationId xmlns:p14="http://schemas.microsoft.com/office/powerpoint/2010/main" val="3571759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node.js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need to navigate to the directory containing the file you created from the code on the last slide. To move between directories you can use:</a:t>
            </a:r>
          </a:p>
          <a:p>
            <a:endParaRPr lang="en-US" dirty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  <a:r>
              <a:rPr lang="en-US" dirty="0" smtClean="0"/>
              <a:t> &lt;directory&gt;</a:t>
            </a:r>
          </a:p>
          <a:p>
            <a:endParaRPr lang="en-US" dirty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  <a:r>
              <a:rPr lang="en-US" dirty="0" smtClean="0"/>
              <a:t> will move you into the directory specified. If you want to move into the parent directory,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r>
              <a:rPr lang="en-US" dirty="0" smtClean="0"/>
              <a:t> as the directory name.</a:t>
            </a:r>
          </a:p>
          <a:p>
            <a:endParaRPr lang="en-US" dirty="0"/>
          </a:p>
          <a:p>
            <a:r>
              <a:rPr lang="en-US" dirty="0" smtClean="0"/>
              <a:t>If you want to see what directories exists in the directory you are in use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to list them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169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the node.js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have gotten to the directory that contains your server code, you can run it with the following command:</a:t>
            </a:r>
          </a:p>
          <a:p>
            <a:endParaRPr lang="en-US" dirty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 service1.js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You will not see anything appear on the command line. To see it running open your browser and type the following in the address bar: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http://localhost:3000/</a:t>
            </a:r>
          </a:p>
        </p:txBody>
      </p:sp>
    </p:spTree>
    <p:extLst>
      <p:ext uri="{BB962C8B-B14F-4D97-AF65-F5344CB8AC3E}">
        <p14:creationId xmlns:p14="http://schemas.microsoft.com/office/powerpoint/2010/main" val="3536307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code to fetch from the server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HTML and JavaScript to, when a button on the page is clicked, fetch data from the web server and inject that data into the page.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06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web </a:t>
            </a:r>
            <a:r>
              <a:rPr lang="en-US" dirty="0" smtClean="0"/>
              <a:t>communication</a:t>
            </a:r>
            <a:endParaRPr lang="en-US" dirty="0"/>
          </a:p>
        </p:txBody>
      </p:sp>
      <p:pic>
        <p:nvPicPr>
          <p:cNvPr id="1026" name="Picture 2" descr="synchronous commun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244" y="1865866"/>
            <a:ext cx="6454471" cy="329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7280" y="5432240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synchronous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user must wait while new pages load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typical communication pattern used in web pages (click, wait, refresh)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87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web </a:t>
            </a:r>
            <a:r>
              <a:rPr lang="en-US" dirty="0" smtClean="0"/>
              <a:t>communication</a:t>
            </a:r>
            <a:endParaRPr lang="en-US" dirty="0"/>
          </a:p>
        </p:txBody>
      </p:sp>
      <p:pic>
        <p:nvPicPr>
          <p:cNvPr id="3074" name="Picture 2" descr="synchronous commun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439" y="1913004"/>
            <a:ext cx="6632082" cy="369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7279" y="5787736"/>
            <a:ext cx="100584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asynchronous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user can keep interacting with page while data loads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1019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</a:t>
            </a:r>
            <a:r>
              <a:rPr lang="en-US" dirty="0"/>
              <a:t>requests, basic </a:t>
            </a:r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07090"/>
            <a:ext cx="10058400" cy="2554545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ajax.onload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ajax.open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("GET",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true);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ajax.send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do something with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171793"/>
            <a:ext cx="10058400" cy="24900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attach an event handler to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load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handler will be called when request state changes, e.g. finishes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function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contains code to run when request is complete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inside your handler function,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will refer to the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ajax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access its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responseText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 other properties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96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 request fails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9806"/>
            <a:ext cx="10058400" cy="341632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("GET",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true);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ajax.send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this.status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 200) {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200 means request succeeded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do something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this.responseText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code to handle the error;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458572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web servers return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status codes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for requests (200 means Success)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you may wish to display a message or take action on a failed request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4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754542"/>
            <a:ext cx="1057890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i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Promise</a:t>
            </a:r>
            <a: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</a:rPr>
              <a:t>: A JS object that executes some code that has an uncertain </a:t>
            </a:r>
            <a:r>
              <a:rPr lang="en-US" sz="2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outcome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r>
              <a:rPr lang="en-US" sz="2400" dirty="0"/>
              <a:t>Promises have three states:</a:t>
            </a:r>
          </a:p>
          <a:p>
            <a:pPr fontAlgn="base"/>
            <a:r>
              <a:rPr lang="en-US" sz="2400" dirty="0" smtClean="0"/>
              <a:t>	- Pending</a:t>
            </a:r>
            <a:endParaRPr lang="en-US" sz="2400" dirty="0"/>
          </a:p>
          <a:p>
            <a:pPr fontAlgn="base"/>
            <a:r>
              <a:rPr lang="en-US" sz="2400" dirty="0"/>
              <a:t>	</a:t>
            </a:r>
            <a:r>
              <a:rPr lang="en-US" sz="2400" dirty="0" smtClean="0"/>
              <a:t>- Fulfilled</a:t>
            </a:r>
            <a:endParaRPr lang="en-US" sz="2400" dirty="0"/>
          </a:p>
          <a:p>
            <a:pPr fontAlgn="base"/>
            <a:r>
              <a:rPr lang="en-US" sz="2400" dirty="0" smtClean="0"/>
              <a:t>	- Rejected</a:t>
            </a:r>
          </a:p>
          <a:p>
            <a:pPr fontAlgn="base"/>
            <a:endParaRPr lang="en-US" sz="2400" dirty="0"/>
          </a:p>
          <a:p>
            <a:pPr fontAlgn="base"/>
            <a:r>
              <a:rPr lang="en-US" sz="2400" b="1" dirty="0"/>
              <a:t>Example: </a:t>
            </a:r>
            <a:r>
              <a:rPr lang="en-US" sz="2400" dirty="0" smtClean="0"/>
              <a:t>“</a:t>
            </a:r>
            <a:r>
              <a:rPr lang="en-US" sz="2400" dirty="0"/>
              <a:t>I promise to post homework 4” </a:t>
            </a:r>
            <a:br>
              <a:rPr lang="en-US" sz="2400" dirty="0"/>
            </a:br>
            <a:r>
              <a:rPr lang="en-US" sz="2400" b="1" dirty="0"/>
              <a:t>Pending:</a:t>
            </a:r>
            <a:r>
              <a:rPr lang="en-US" sz="2400" dirty="0"/>
              <a:t> Not yet posted </a:t>
            </a:r>
            <a:br>
              <a:rPr lang="en-US" sz="2400" dirty="0"/>
            </a:br>
            <a:r>
              <a:rPr lang="en-US" sz="2400" b="1" dirty="0"/>
              <a:t>Fulfilled: </a:t>
            </a:r>
            <a:r>
              <a:rPr lang="en-US" sz="2400" dirty="0"/>
              <a:t>Homework 4 posted </a:t>
            </a:r>
            <a:br>
              <a:rPr lang="en-US" sz="2400" dirty="0"/>
            </a:br>
            <a:r>
              <a:rPr lang="en-US" sz="2400" b="1" dirty="0"/>
              <a:t>Rejected: </a:t>
            </a:r>
            <a:r>
              <a:rPr lang="en-US" sz="2400" dirty="0"/>
              <a:t>Wrong homework posted, or not posted in time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57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they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</a:t>
            </a:r>
            <a:r>
              <a:rPr lang="en-US" sz="2600" dirty="0" smtClean="0"/>
              <a:t>Help deal with uncertainty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</a:t>
            </a:r>
            <a:r>
              <a:rPr lang="en-US" sz="2600" dirty="0" smtClean="0"/>
              <a:t>You determine whether it is fulfilled or rejected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</a:t>
            </a:r>
            <a:r>
              <a:rPr lang="en-US" sz="2600" dirty="0" smtClean="0"/>
              <a:t>You define what happens when it fulfills or is rejected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9726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callAjax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..... // put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string here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fetch(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.then(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checkStatus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.then(function(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responseText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success: do something with the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responseText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})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.catch(function(error)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error: do something with error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});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0882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Promise syntax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1" y="2172699"/>
            <a:ext cx="10058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checkStatus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(response) { 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response.status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&gt;= 200 &amp;&amp;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response.status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300) { 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response.text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 else { 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Promise.reject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(new Error(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response.status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+":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"+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response.statusText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));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47549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3529</TotalTime>
  <Words>699</Words>
  <Application>Microsoft Office PowerPoint</Application>
  <PresentationFormat>Widescreen</PresentationFormat>
  <Paragraphs>134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Consolas</vt:lpstr>
      <vt:lpstr>Courier New</vt:lpstr>
      <vt:lpstr>Helvetica</vt:lpstr>
      <vt:lpstr>Retrospect</vt:lpstr>
      <vt:lpstr>CSc 337</vt:lpstr>
      <vt:lpstr>Synchronous web communication</vt:lpstr>
      <vt:lpstr>Asynchronous web communication</vt:lpstr>
      <vt:lpstr>Asynchronous requests, basic idea</vt:lpstr>
      <vt:lpstr>What if the request fails?</vt:lpstr>
      <vt:lpstr>Promises</vt:lpstr>
      <vt:lpstr>Why are they better</vt:lpstr>
      <vt:lpstr>Promise syntax</vt:lpstr>
      <vt:lpstr>Promise syntax</vt:lpstr>
      <vt:lpstr>Debugging Ajax code</vt:lpstr>
      <vt:lpstr>Security restrictions</vt:lpstr>
      <vt:lpstr>Node.js </vt:lpstr>
      <vt:lpstr>Running node.js</vt:lpstr>
      <vt:lpstr>Testing that node is installed</vt:lpstr>
      <vt:lpstr>Installing Express</vt:lpstr>
      <vt:lpstr>Node server</vt:lpstr>
      <vt:lpstr>Running the node.js server</vt:lpstr>
      <vt:lpstr>Running the node.js server</vt:lpstr>
      <vt:lpstr>Writing code to fetch from the server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13</cp:revision>
  <dcterms:created xsi:type="dcterms:W3CDTF">2014-11-09T21:42:06Z</dcterms:created>
  <dcterms:modified xsi:type="dcterms:W3CDTF">2019-02-21T05:51:14Z</dcterms:modified>
</cp:coreProperties>
</file>