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84" r:id="rId4"/>
    <p:sldId id="288" r:id="rId5"/>
    <p:sldId id="269" r:id="rId6"/>
    <p:sldId id="275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0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666541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2018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857377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15: Strings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225" y="2844242"/>
            <a:ext cx="3148174" cy="38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88606" y="365125"/>
            <a:ext cx="9565193" cy="1325563"/>
          </a:xfrm>
        </p:spPr>
        <p:txBody>
          <a:bodyPr/>
          <a:lstStyle/>
          <a:p>
            <a:r>
              <a:rPr lang="en-US" dirty="0" smtClean="0"/>
              <a:t>Name border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438400" y="1919234"/>
            <a:ext cx="8229600" cy="4633965"/>
          </a:xfrm>
        </p:spPr>
        <p:txBody>
          <a:bodyPr/>
          <a:lstStyle/>
          <a:p>
            <a:r>
              <a:rPr lang="en-US" dirty="0" smtClean="0"/>
              <a:t>Prompt the user for full name</a:t>
            </a:r>
          </a:p>
          <a:p>
            <a:endParaRPr lang="en-US" dirty="0" smtClean="0"/>
          </a:p>
          <a:p>
            <a:r>
              <a:rPr lang="en-US" dirty="0" smtClean="0"/>
              <a:t>Draw out the pattern to the left</a:t>
            </a:r>
          </a:p>
          <a:p>
            <a:endParaRPr lang="en-US" dirty="0" smtClean="0"/>
          </a:p>
          <a:p>
            <a:r>
              <a:rPr lang="en-US" dirty="0" smtClean="0"/>
              <a:t>This should be resizable.  Size 1 is shown and size 2 would have the first name twice followed by last name twice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856769"/>
            <a:ext cx="2438400" cy="569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33148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</a:t>
            </a:r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operations - length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length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(string)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count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(s)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0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string</a:t>
            </a:r>
          </a:p>
        </p:txBody>
      </p:sp>
      <p:sp>
        <p:nvSpPr>
          <p:cNvPr id="750595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smtClean="0"/>
              <a:t>loop through a string using range: 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</a:t>
            </a:r>
            <a:r>
              <a:rPr lang="en-US" sz="1800" dirty="0" smtClean="0">
                <a:latin typeface="Courier New" panose="02070309020205020404" pitchFamily="49" charset="0"/>
              </a:rPr>
              <a:t>or letter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print(major[letter])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sz="2000" dirty="0"/>
              <a:t>You can </a:t>
            </a:r>
            <a:r>
              <a:rPr lang="en-US" sz="2000" dirty="0" smtClean="0"/>
              <a:t>also use </a:t>
            </a:r>
            <a:r>
              <a:rPr lang="en-US" sz="2000" dirty="0"/>
              <a:t>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 without range.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m</a:t>
            </a:r>
            <a:r>
              <a:rPr lang="en-US" sz="1800" dirty="0" smtClean="0">
                <a:latin typeface="Courier New" panose="02070309020205020404" pitchFamily="49" charset="0"/>
              </a:rPr>
              <a:t>ajor = 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letter in major: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print(letter)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/>
              <a:t>		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	Output: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C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9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tests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743199"/>
            <a:ext cx="8991600" cy="130628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name = "</a:t>
            </a:r>
            <a:r>
              <a:rPr lang="en-US" sz="1700" dirty="0" err="1" smtClean="0">
                <a:latin typeface="Courier New" panose="02070309020205020404" pitchFamily="49" charset="0"/>
              </a:rPr>
              <a:t>Voldermort</a:t>
            </a:r>
            <a:r>
              <a:rPr lang="en-US" sz="17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if </a:t>
            </a:r>
            <a:r>
              <a:rPr lang="en-US" sz="1700" dirty="0" err="1" smtClean="0">
                <a:latin typeface="Courier New" panose="02070309020205020404" pitchFamily="49" charset="0"/>
              </a:rPr>
              <a:t>name.startswith</a:t>
            </a:r>
            <a:r>
              <a:rPr lang="en-US" sz="1700" dirty="0" smtClean="0">
                <a:latin typeface="Courier New" panose="02070309020205020404" pitchFamily="49" charset="0"/>
              </a:rPr>
              <a:t>("</a:t>
            </a:r>
            <a:r>
              <a:rPr lang="en-US" sz="1700" dirty="0" err="1" smtClean="0">
                <a:latin typeface="Courier New" panose="02070309020205020404" pitchFamily="49" charset="0"/>
              </a:rPr>
              <a:t>Vol</a:t>
            </a:r>
            <a:r>
              <a:rPr lang="en-US" sz="1700" dirty="0" smtClean="0">
                <a:latin typeface="Courier New" panose="02070309020205020404" pitchFamily="49" charset="0"/>
              </a:rPr>
              <a:t>"):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   print("He who must not be named")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graphicFrame>
        <p:nvGraphicFramePr>
          <p:cNvPr id="72810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22572"/>
              </p:ext>
            </p:extLst>
          </p:nvPr>
        </p:nvGraphicFramePr>
        <p:xfrm>
          <a:off x="1562100" y="1371601"/>
          <a:ext cx="9067800" cy="123012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startswith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start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endswith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end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>
          <a:xfrm>
            <a:off x="1600199" y="4543529"/>
            <a:ext cx="9342455" cy="1306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 smtClean="0"/>
              <a:t> keyword can be used to test if a string contains another string. 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example: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in name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Caesar cipher</a:t>
            </a:r>
            <a:r>
              <a:rPr lang="en-US" smtClean="0"/>
              <a:t> is a simple encryption where a message is encoded by shifting each letter by a given amount.</a:t>
            </a:r>
          </a:p>
          <a:p>
            <a:pPr lvl="1"/>
            <a:r>
              <a:rPr lang="en-US" smtClean="0"/>
              <a:t>e.g. with a shift of 3,   A </a:t>
            </a:r>
            <a:r>
              <a:rPr lang="en-US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smtClean="0"/>
          </a:p>
          <a:p>
            <a:r>
              <a:rPr lang="en-US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The encoded message: eudg wklqnv dqjholqd lv fxwh</a:t>
            </a:r>
          </a:p>
        </p:txBody>
      </p:sp>
    </p:spTree>
    <p:extLst>
      <p:ext uri="{BB962C8B-B14F-4D97-AF65-F5344CB8AC3E}">
        <p14:creationId xmlns:p14="http://schemas.microsoft.com/office/powerpoint/2010/main" val="3173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 panose="02070309020205020404" pitchFamily="49" charset="0"/>
              </a:rPr>
              <a:t>char</a:t>
            </a:r>
            <a:r>
              <a:rPr lang="en-US" dirty="0" smtClean="0"/>
              <a:t> values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character long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trings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r>
              <a:rPr lang="en-US" dirty="0" smtClean="0"/>
              <a:t> can be converted to each other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</a:t>
            </a:r>
            <a:r>
              <a:rPr lang="en-US" dirty="0"/>
              <a:t>9</a:t>
            </a:r>
            <a:r>
              <a:rPr lang="en-US" dirty="0" smtClean="0"/>
              <a:t>7,	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(103)  </a:t>
            </a:r>
            <a:r>
              <a:rPr lang="en-US" dirty="0" smtClean="0"/>
              <a:t>is </a:t>
            </a:r>
            <a:r>
              <a:rPr lang="en-US" dirty="0"/>
              <a:t>'</a:t>
            </a:r>
            <a:r>
              <a:rPr lang="en-US" dirty="0" smtClean="0"/>
              <a:t>g'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 + 2))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val="103989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312</Words>
  <Application>Microsoft Office PowerPoint</Application>
  <PresentationFormat>Widescreen</PresentationFormat>
  <Paragraphs>92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 2</vt:lpstr>
      <vt:lpstr>Office Theme</vt:lpstr>
      <vt:lpstr>CSc 110, Spring 2018</vt:lpstr>
      <vt:lpstr>Name border</vt:lpstr>
      <vt:lpstr>PowerPoint Presentation</vt:lpstr>
      <vt:lpstr>Looping through a string</vt:lpstr>
      <vt:lpstr>String tests</vt:lpstr>
      <vt:lpstr>String question</vt:lpstr>
      <vt:lpstr>Strings and 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29</cp:revision>
  <dcterms:created xsi:type="dcterms:W3CDTF">2016-08-15T01:56:48Z</dcterms:created>
  <dcterms:modified xsi:type="dcterms:W3CDTF">2018-02-14T05:43:21Z</dcterms:modified>
</cp:coreProperties>
</file>