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7" r:id="rId3"/>
    <p:sldId id="278" r:id="rId4"/>
    <p:sldId id="279" r:id="rId5"/>
    <p:sldId id="280" r:id="rId6"/>
    <p:sldId id="259" r:id="rId7"/>
    <p:sldId id="262" r:id="rId8"/>
    <p:sldId id="267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222181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7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9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4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21: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2216" y="3649385"/>
            <a:ext cx="6467567" cy="23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2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168963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get_word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while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US $/gal   date …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3/21/11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8.08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3.84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3/28/11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</a:t>
            </a:r>
          </a:p>
        </p:txBody>
      </p:sp>
    </p:spTree>
    <p:extLst>
      <p:ext uri="{BB962C8B-B14F-4D97-AF65-F5344CB8AC3E}">
        <p14:creationId xmlns:p14="http://schemas.microsoft.com/office/powerpoint/2010/main" val="208270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Multiple tokens on one line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2176" y="1316335"/>
            <a:ext cx="11555604" cy="2230734"/>
          </a:xfrm>
        </p:spPr>
        <p:txBody>
          <a:bodyPr>
            <a:noAutofit/>
          </a:bodyPr>
          <a:lstStyle/>
          <a:p>
            <a:pPr>
              <a:buNone/>
              <a:tabLst>
                <a:tab pos="3884613" algn="l"/>
              </a:tabLst>
            </a:pPr>
            <a:r>
              <a:rPr lang="en-US" sz="3000" dirty="0" smtClean="0"/>
              <a:t>You can use </a:t>
            </a:r>
            <a:r>
              <a:rPr lang="en-US" sz="3000" dirty="0" smtClean="0">
                <a:latin typeface="Courier"/>
              </a:rPr>
              <a:t>read</a:t>
            </a:r>
            <a:r>
              <a:rPr lang="en-US" sz="3000" dirty="0" smtClean="0"/>
              <a:t> to read the whole file into a string and the  </a:t>
            </a:r>
            <a:r>
              <a:rPr lang="en-US" sz="3000" dirty="0" smtClean="0">
                <a:latin typeface="Courier"/>
              </a:rPr>
              <a:t>split</a:t>
            </a:r>
            <a:r>
              <a:rPr lang="en-US" sz="3000" dirty="0"/>
              <a:t> </a:t>
            </a:r>
            <a:r>
              <a:rPr lang="en-US" sz="3000" dirty="0" smtClean="0"/>
              <a:t>function to break a file apart 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()	</a:t>
            </a:r>
            <a:r>
              <a:rPr lang="en-US" sz="3000" dirty="0">
                <a:latin typeface="Courier New" panose="02070309020205020404" pitchFamily="49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</a:rPr>
              <a:t>  - </a:t>
            </a:r>
            <a:r>
              <a:rPr lang="en-US" sz="3000" dirty="0" smtClean="0"/>
              <a:t>splits a string on blank space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</a:t>
            </a:r>
            <a:r>
              <a:rPr lang="en-US" sz="3000" b="1" dirty="0" err="1" smtClean="0"/>
              <a:t>other_str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r>
              <a:rPr lang="en-US" sz="3000" dirty="0">
                <a:latin typeface="Courier New" panose="02070309020205020404" pitchFamily="49" charset="0"/>
              </a:rPr>
              <a:t>	- </a:t>
            </a:r>
            <a:r>
              <a:rPr lang="en-US" sz="3000" dirty="0"/>
              <a:t>splits a string on </a:t>
            </a:r>
            <a:r>
              <a:rPr lang="en-US" sz="3000" dirty="0" smtClean="0"/>
              <a:t>occurrences of the</a:t>
            </a:r>
          </a:p>
          <a:p>
            <a:pPr marL="0" indent="0">
              <a:spcBef>
                <a:spcPts val="0"/>
              </a:spcBef>
              <a:buNone/>
              <a:tabLst>
                <a:tab pos="3884613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      other string</a:t>
            </a:r>
            <a:endParaRPr lang="en-US" sz="3000" dirty="0"/>
          </a:p>
          <a:p>
            <a:pPr>
              <a:tabLst>
                <a:tab pos="3884613" algn="l"/>
              </a:tabLst>
            </a:pPr>
            <a:endParaRPr lang="en-US" sz="3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27529" y="3951513"/>
            <a:ext cx="8204898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smtClean="0">
                <a:latin typeface="Courier New" panose="02070309020205020404" pitchFamily="49" charset="0"/>
              </a:rPr>
              <a:t>text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'</a:t>
            </a:r>
            <a:r>
              <a:rPr lang="nb-NO" sz="3000" dirty="0" smtClean="0">
                <a:latin typeface="Courier New" panose="02070309020205020404" pitchFamily="49" charset="0"/>
              </a:rPr>
              <a:t>1 2\n45 6\n'</a:t>
            </a:r>
            <a:endParaRPr lang="nb-NO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text.split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['</a:t>
            </a:r>
            <a:r>
              <a:rPr lang="nb-NO" sz="3000" dirty="0" smtClean="0">
                <a:latin typeface="Courier New" panose="02070309020205020404" pitchFamily="49" charset="0"/>
              </a:rPr>
              <a:t>1', '2', '45', '6']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31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a file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result of </a:t>
            </a:r>
            <a:r>
              <a:rPr lang="en-US" sz="3200" dirty="0" smtClean="0">
                <a:latin typeface="Courier"/>
              </a:rPr>
              <a:t>split</a:t>
            </a:r>
            <a:r>
              <a:rPr lang="en-US" sz="3200" dirty="0" smtClean="0"/>
              <a:t> can be used in a </a:t>
            </a:r>
            <a:r>
              <a:rPr lang="en-US" sz="3200" dirty="0" smtClean="0">
                <a:latin typeface="Courier New" panose="02070309020205020404" pitchFamily="49" charset="0"/>
              </a:rPr>
              <a:t>for</a:t>
            </a:r>
            <a:r>
              <a:rPr lang="en-US" sz="3200" dirty="0" smtClean="0"/>
              <a:t> ... </a:t>
            </a:r>
            <a:r>
              <a:rPr lang="en-US" sz="3200" dirty="0" smtClean="0">
                <a:latin typeface="Courier New" panose="02070309020205020404" pitchFamily="49" charset="0"/>
              </a:rPr>
              <a:t>in</a:t>
            </a:r>
            <a:r>
              <a:rPr lang="en-US" sz="3200" dirty="0" smtClean="0"/>
              <a:t> loop</a:t>
            </a: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r>
              <a:rPr lang="en-US" sz="3200" dirty="0" smtClean="0"/>
              <a:t>A template for reading files in Python:</a:t>
            </a: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file </a:t>
            </a:r>
            <a:r>
              <a:rPr lang="en-US" sz="3200" dirty="0">
                <a:latin typeface="Courier New" panose="02070309020205020404" pitchFamily="49" charset="0"/>
              </a:rPr>
              <a:t>= </a:t>
            </a:r>
            <a:r>
              <a:rPr lang="en-US" sz="3200" dirty="0" smtClean="0">
                <a:latin typeface="Courier New" panose="02070309020205020404" pitchFamily="49" charset="0"/>
              </a:rPr>
              <a:t>open("</a:t>
            </a:r>
            <a:r>
              <a:rPr lang="en-US" sz="3200" b="1" dirty="0"/>
              <a:t>filename</a:t>
            </a:r>
            <a:r>
              <a:rPr lang="en-US" sz="3200" dirty="0" smtClean="0">
                <a:latin typeface="Courier New" panose="02070309020205020404" pitchFamily="49" charset="0"/>
              </a:rPr>
              <a:t>")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file.read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text.split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for line in text: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	    </a:t>
            </a:r>
            <a:r>
              <a:rPr lang="en-US" sz="3200" b="1" dirty="0" smtClean="0"/>
              <a:t>statements</a:t>
            </a:r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02790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count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</a:t>
            </a:r>
            <a:r>
              <a:rPr lang="en-US" sz="1700" dirty="0" smtClean="0">
                <a:latin typeface="Courier" charset="0"/>
              </a:rPr>
              <a:t>().split()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</a:t>
            </a:r>
            <a:r>
              <a:rPr lang="en-US" sz="1700" dirty="0" smtClean="0">
                <a:latin typeface="Courier" charset="0"/>
              </a:rPr>
              <a:t>:", 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count), "$/</a:t>
            </a:r>
            <a:r>
              <a:rPr lang="en-US" sz="1700" dirty="0">
                <a:latin typeface="Courier" charset="0"/>
              </a:rPr>
              <a:t>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average:", 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/ count), "$/gal")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question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1295400"/>
            <a:ext cx="103590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a file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Clark 12.5 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</a:t>
            </a:r>
            <a:r>
              <a:rPr lang="en-US" dirty="0" smtClean="0">
                <a:latin typeface="Courier New" panose="02070309020205020404" pitchFamily="49" charset="0"/>
              </a:rPr>
              <a:t>Jordan 4.0 </a:t>
            </a:r>
            <a:r>
              <a:rPr lang="en-US" dirty="0" smtClean="0">
                <a:latin typeface="Courier New" panose="02070309020205020404" pitchFamily="49" charset="0"/>
              </a:rPr>
              <a:t>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</a:t>
            </a:r>
            <a:r>
              <a:rPr lang="en-US" dirty="0" err="1" smtClean="0">
                <a:latin typeface="Courier New" panose="02070309020205020404" pitchFamily="49" charset="0"/>
              </a:rPr>
              <a:t>Faiz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8.0 8.0 8.0 8.0 7.5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the task of computing hours worked by each person: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Clark (ID#123) worked 31.4 hours (7.85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Jordan </a:t>
            </a:r>
            <a:r>
              <a:rPr lang="en-US" dirty="0" smtClean="0">
                <a:latin typeface="Courier New" panose="02070309020205020404" pitchFamily="49" charset="0"/>
              </a:rPr>
              <a:t>(ID#456) worked 36.8 hours (7.36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Faiz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(ID#789) worked 39.5 hours (7.90 hours/day)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7172" name="Picture 3" descr="320265133v4_480x480_Fro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123" y="1295400"/>
            <a:ext cx="3319584" cy="229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975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Line-based file processing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 </a:t>
            </a: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read the file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on each line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 = open("</a:t>
            </a:r>
            <a:r>
              <a:rPr lang="en-US" b="1" i="1" dirty="0" smtClean="0"/>
              <a:t>&lt;filename&gt;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lines = </a:t>
            </a:r>
            <a:r>
              <a:rPr lang="en-US" dirty="0" err="1" smtClean="0">
                <a:latin typeface="Courier New" panose="02070309020205020404" pitchFamily="49" charset="0"/>
              </a:rPr>
              <a:t>file.readlines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lines: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parts = </a:t>
            </a:r>
            <a:r>
              <a:rPr lang="en-US" dirty="0" err="1" smtClean="0">
                <a:latin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          &lt;process the parts of the line&gt;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76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Hours answer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0" y="1346480"/>
            <a:ext cx="10515600" cy="5154804"/>
          </a:xfrm>
        </p:spPr>
        <p:txBody>
          <a:bodyPr>
            <a:normAutofit/>
          </a:bodyPr>
          <a:lstStyle/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Processes an employee input file and outputs each employee's hours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</a:t>
            </a:r>
            <a:r>
              <a:rPr lang="en-US" sz="1300" dirty="0">
                <a:latin typeface="Courier New" panose="02070309020205020404" pitchFamily="49" charset="0"/>
              </a:rPr>
              <a:t>hours.txt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lines = </a:t>
            </a:r>
            <a:r>
              <a:rPr lang="en-US" sz="1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lines: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id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  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456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name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"Greg"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sum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count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range(2,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sum += float(parts[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count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+= 1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average </a:t>
            </a:r>
            <a:r>
              <a:rPr lang="en-US" sz="1300" dirty="0">
                <a:latin typeface="Courier New" panose="02070309020205020404" pitchFamily="49" charset="0"/>
              </a:rPr>
              <a:t>= sum / </a:t>
            </a:r>
            <a:r>
              <a:rPr lang="en-US" sz="1300" dirty="0" smtClean="0">
                <a:latin typeface="Courier New" panose="02070309020205020404" pitchFamily="49" charset="0"/>
              </a:rPr>
              <a:t>count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print(name </a:t>
            </a:r>
            <a:r>
              <a:rPr lang="en-US" sz="1300" dirty="0">
                <a:latin typeface="Courier New" panose="02070309020205020404" pitchFamily="49" charset="0"/>
              </a:rPr>
              <a:t>+ " (ID#" + </a:t>
            </a:r>
            <a:r>
              <a:rPr lang="en-US" sz="1300" dirty="0" smtClean="0">
                <a:latin typeface="Courier New" panose="02070309020205020404" pitchFamily="49" charset="0"/>
              </a:rPr>
              <a:t>id </a:t>
            </a:r>
            <a:r>
              <a:rPr lang="en-US" sz="1300" dirty="0">
                <a:latin typeface="Courier New" panose="02070309020205020404" pitchFamily="49" charset="0"/>
              </a:rPr>
              <a:t>+ ") worked " +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(sum) </a:t>
            </a:r>
            <a:r>
              <a:rPr lang="en-US" sz="1300" dirty="0">
                <a:latin typeface="Courier New" panose="02070309020205020404" pitchFamily="49" charset="0"/>
              </a:rPr>
              <a:t>+ " hours (" +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(average) </a:t>
            </a:r>
            <a:r>
              <a:rPr lang="en-US" sz="1300" dirty="0">
                <a:latin typeface="Courier New" panose="02070309020205020404" pitchFamily="49" charset="0"/>
              </a:rPr>
              <a:t>+ " hours/day</a:t>
            </a:r>
            <a:r>
              <a:rPr lang="en-US" sz="1300" dirty="0" smtClean="0">
                <a:latin typeface="Courier New" panose="02070309020205020404" pitchFamily="49" charset="0"/>
              </a:rPr>
              <a:t>)")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1034</Words>
  <Application>Microsoft Office PowerPoint</Application>
  <PresentationFormat>Widescreen</PresentationFormat>
  <Paragraphs>207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Courier</vt:lpstr>
      <vt:lpstr>Courier New</vt:lpstr>
      <vt:lpstr>Times New Roman</vt:lpstr>
      <vt:lpstr>Wingdings 2</vt:lpstr>
      <vt:lpstr>ヒラギノ角ゴ Pro W3</vt:lpstr>
      <vt:lpstr>Office Theme</vt:lpstr>
      <vt:lpstr>CSc 110, Spring 2018</vt:lpstr>
      <vt:lpstr>Gas prices question</vt:lpstr>
      <vt:lpstr>Multiple tokens on one line</vt:lpstr>
      <vt:lpstr>Looping through a file</vt:lpstr>
      <vt:lpstr>Gas prices solution</vt:lpstr>
      <vt:lpstr>Hours question</vt:lpstr>
      <vt:lpstr>Line-based file processing</vt:lpstr>
      <vt:lpstr>Hours answer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13</cp:revision>
  <dcterms:created xsi:type="dcterms:W3CDTF">2016-09-27T15:25:34Z</dcterms:created>
  <dcterms:modified xsi:type="dcterms:W3CDTF">2018-03-02T06:41:29Z</dcterms:modified>
</cp:coreProperties>
</file>