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9" r:id="rId4"/>
    <p:sldId id="273" r:id="rId5"/>
    <p:sldId id="271" r:id="rId6"/>
    <p:sldId id="275" r:id="rId7"/>
    <p:sldId id="274" r:id="rId8"/>
    <p:sldId id="276" r:id="rId9"/>
    <p:sldId id="270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9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5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3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0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2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2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73B10-22E2-4362-8D04-2ABD0C5F1C94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FFE3D-C58A-4E36-88A8-18D74E68F1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4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7791"/>
          </a:xfrm>
        </p:spPr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110</a:t>
            </a:r>
            <a:r>
              <a:rPr lang="en-US" smtClean="0"/>
              <a:t>, </a:t>
            </a:r>
            <a:r>
              <a:rPr lang="en-US" smtClean="0"/>
              <a:t>Spring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275" y="2195268"/>
            <a:ext cx="9144000" cy="1655762"/>
          </a:xfrm>
        </p:spPr>
        <p:txBody>
          <a:bodyPr/>
          <a:lstStyle/>
          <a:p>
            <a:r>
              <a:rPr lang="en-US" dirty="0" smtClean="0"/>
              <a:t>Lecture 29: Lists of Lists</a:t>
            </a:r>
          </a:p>
          <a:p>
            <a:endParaRPr lang="en-US" dirty="0"/>
          </a:p>
        </p:txBody>
      </p:sp>
      <p:pic>
        <p:nvPicPr>
          <p:cNvPr id="1026" name="Picture 2" descr="Image result for to do com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655" y="2964263"/>
            <a:ext cx="3521330" cy="3415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3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Mountain peak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 program that reads elevation data from a file, draws it on a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DrawingPanel</a:t>
            </a:r>
            <a:r>
              <a:rPr lang="en-US" dirty="0" smtClean="0"/>
              <a:t> and finds the path from the highest elevation to the edge of the region.</a:t>
            </a:r>
          </a:p>
          <a:p>
            <a:pPr marL="0" indent="0">
              <a:buNone/>
            </a:pPr>
            <a:r>
              <a:rPr lang="en-US" dirty="0" smtClean="0"/>
              <a:t>Data: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34 76 87 9 34 8  22 33 33 33 45 65 43 22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5  7  88 0 56 76 76 77 4  45 55 55 4  5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Mountain peak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 program that reads elevation data from a file, draws it on a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DrawingPanel</a:t>
            </a:r>
            <a:r>
              <a:rPr lang="en-US" dirty="0" smtClean="0"/>
              <a:t> and finds the path from the highest elevation to the edge of the region</a:t>
            </a:r>
            <a:r>
              <a:rPr lang="en-US" dirty="0"/>
              <a:t> </a:t>
            </a:r>
            <a:r>
              <a:rPr lang="en-US" dirty="0" smtClean="0"/>
              <a:t>and draws that path on the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DrawingPanel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Data: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34 76 87 9 34 8  22 33 33 33 45 65 43 22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5  7  88 0 56 76 76 77 4  45 55 55 4  5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This data is a different shape. How should we store it?</a:t>
            </a:r>
          </a:p>
        </p:txBody>
      </p:sp>
    </p:spTree>
    <p:extLst>
      <p:ext uri="{BB962C8B-B14F-4D97-AF65-F5344CB8AC3E}">
        <p14:creationId xmlns:p14="http://schemas.microsoft.com/office/powerpoint/2010/main" val="153540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of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put a list in a list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= [[1, 2, 3], [4, 5, 6]]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can you access 2?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list[0][1]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can you find the length of the second inner list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[4, 5, 6]</a:t>
            </a:r>
            <a:r>
              <a:rPr lang="en-US" dirty="0" smtClean="0">
                <a:cs typeface="Courier New" panose="02070309020205020404" pitchFamily="49" charset="0"/>
              </a:rPr>
              <a:t>)?</a:t>
            </a: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(list[1])</a:t>
            </a: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55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of lists - traversals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normally use nested loops to go through a list of lists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[[1, 2, 3], [4, 5, 6]]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(data)):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 in range(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(data[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# do something with data[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][j]</a:t>
            </a: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Why does are inner loop go to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(data[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10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lists mystery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3247"/>
            <a:ext cx="10515600" cy="202289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mystery(data,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result = []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range(0, n):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for j in range(0, n):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result.append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(data[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][j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result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485" y="3234742"/>
            <a:ext cx="1086813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Suppose that a variable called grid has been declared as follows: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grid = [[8, 2, 7, 8, 2, 1], [1, 5, 1, 7, 4, 7],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[5, 9, 6, 7, 3, 2], [7, 8, 7, 7, 7, 9],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[4, 2, 6, 9, 2, 3], [2, 2, 8, 1, 1, 3]]</a:t>
            </a:r>
          </a:p>
          <a:p>
            <a:r>
              <a:rPr lang="en-US" dirty="0" smtClean="0"/>
              <a:t>   which means it will store the following 6-by-6 grid of values:</a:t>
            </a:r>
          </a:p>
          <a:p>
            <a:r>
              <a:rPr lang="en-US" dirty="0" smtClean="0"/>
              <a:t>        8       2       7       8       2       1       </a:t>
            </a:r>
          </a:p>
          <a:p>
            <a:r>
              <a:rPr lang="en-US" dirty="0" smtClean="0"/>
              <a:t>        1       5       1       7       4       7       </a:t>
            </a:r>
          </a:p>
          <a:p>
            <a:r>
              <a:rPr lang="en-US" dirty="0" smtClean="0"/>
              <a:t>        5       9       6       7       3       2       </a:t>
            </a:r>
          </a:p>
          <a:p>
            <a:r>
              <a:rPr lang="en-US" dirty="0" smtClean="0"/>
              <a:t>        7       8       7       7       7       9       </a:t>
            </a:r>
          </a:p>
          <a:p>
            <a:r>
              <a:rPr lang="en-US" dirty="0" smtClean="0"/>
              <a:t>        4       2       6       9       2       3       </a:t>
            </a:r>
          </a:p>
          <a:p>
            <a:r>
              <a:rPr lang="en-US" dirty="0" smtClean="0"/>
              <a:t>        2       2       8       1       1       3       </a:t>
            </a:r>
          </a:p>
          <a:p>
            <a:r>
              <a:rPr lang="en-US" dirty="0" smtClean="0"/>
              <a:t>   For each call at right, indicate what value is returned.  If the function call results in an error, write error instead.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04634" y="4004184"/>
            <a:ext cx="6096000" cy="196977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Function Call                     Contents of List Returned</a:t>
            </a:r>
          </a:p>
          <a:p>
            <a:endParaRPr lang="en-US" dirty="0" smtClean="0"/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mystery(grid, 2, 2)   </a:t>
            </a:r>
            <a:r>
              <a:rPr lang="en-US" dirty="0" smtClean="0"/>
              <a:t>___________________________</a:t>
            </a:r>
          </a:p>
          <a:p>
            <a:endParaRPr lang="en-US" dirty="0" smtClean="0"/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mystery(grid, 0, 2)   </a:t>
            </a:r>
            <a:r>
              <a:rPr lang="en-US" dirty="0" smtClean="0"/>
              <a:t>___________________________</a:t>
            </a: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mystery(grid, 3, 3)   </a:t>
            </a:r>
            <a:r>
              <a:rPr lang="en-US" dirty="0" smtClean="0"/>
              <a:t>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34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87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called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max_row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that takes a list of lists as a parameter and returns the index of the row that contains the maximum value.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1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87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called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flip</a:t>
            </a:r>
            <a:r>
              <a:rPr lang="en-US" dirty="0" smtClean="0"/>
              <a:t> that takes a list of lists and two columns and swaps their contents. For example if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swap(data, 2, 3) </a:t>
            </a:r>
            <a:r>
              <a:rPr lang="en-US" dirty="0" smtClean="0"/>
              <a:t>were called on the following list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[[1, 2, 3], [4, 5, 6], [7, 8, 9]]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data would contain the following afterwards:</a:t>
            </a:r>
          </a:p>
          <a:p>
            <a:pPr marL="0" indent="0">
              <a:buNone/>
            </a:pPr>
            <a:endParaRPr lang="en-US" dirty="0" smtClean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 = [[1,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3, 2],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6, 5],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[7,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9, 8]]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2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87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called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create_matrix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that takes a width and a height as parameters and returns a list of lists that is width by height and contains the numbers 0 to width - 1 in each row. For example a call to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create_matrix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(5, 3) </a:t>
            </a:r>
            <a:r>
              <a:rPr lang="en-US" dirty="0" smtClean="0"/>
              <a:t>would return the following list of lists: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[[0, 1, 2, 3, 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0, 1, 2, 3, 4],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0, 1, 2, 3, 4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]]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50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Lists of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= [[0] * 4] * 5 </a:t>
            </a:r>
            <a:r>
              <a:rPr lang="en-US" dirty="0" smtClean="0"/>
              <a:t>will NOT create a list of lists</a:t>
            </a:r>
          </a:p>
          <a:p>
            <a:pPr lvl="1"/>
            <a:r>
              <a:rPr lang="en-US" dirty="0" smtClean="0"/>
              <a:t>This will create a list with 5 spots that all contain the SAME list that is 4 long. </a:t>
            </a:r>
          </a:p>
          <a:p>
            <a:endParaRPr lang="en-US" dirty="0"/>
          </a:p>
          <a:p>
            <a:r>
              <a:rPr lang="en-US" dirty="0" smtClean="0"/>
              <a:t>Instead, write the following: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= []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range(0, 5):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list.append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([0] * 4)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1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754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 Theme</vt:lpstr>
      <vt:lpstr>CSc 110, Spring 2018</vt:lpstr>
      <vt:lpstr>Mountain peak</vt:lpstr>
      <vt:lpstr>Lists of lists</vt:lpstr>
      <vt:lpstr>Lists of lists - traversals</vt:lpstr>
      <vt:lpstr>List of lists mystery</vt:lpstr>
      <vt:lpstr>Exercise</vt:lpstr>
      <vt:lpstr>Exercise</vt:lpstr>
      <vt:lpstr>Exercise</vt:lpstr>
      <vt:lpstr>Creating Lists of lists</vt:lpstr>
      <vt:lpstr>Mountain peak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10</cp:revision>
  <dcterms:created xsi:type="dcterms:W3CDTF">2016-10-18T22:11:43Z</dcterms:created>
  <dcterms:modified xsi:type="dcterms:W3CDTF">2018-03-31T21:31:29Z</dcterms:modified>
</cp:coreProperties>
</file>