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4" r:id="rId3"/>
    <p:sldId id="276" r:id="rId4"/>
    <p:sldId id="270" r:id="rId5"/>
    <p:sldId id="27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3B10-22E2-4362-8D04-2ABD0C5F1C94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FE3D-C58A-4E36-88A8-18D74E68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01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3B10-22E2-4362-8D04-2ABD0C5F1C94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FE3D-C58A-4E36-88A8-18D74E68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594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3B10-22E2-4362-8D04-2ABD0C5F1C94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FE3D-C58A-4E36-88A8-18D74E68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853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3B10-22E2-4362-8D04-2ABD0C5F1C94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FE3D-C58A-4E36-88A8-18D74E68F17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738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3B10-22E2-4362-8D04-2ABD0C5F1C94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FE3D-C58A-4E36-88A8-18D74E68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83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3B10-22E2-4362-8D04-2ABD0C5F1C94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FE3D-C58A-4E36-88A8-18D74E68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706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3B10-22E2-4362-8D04-2ABD0C5F1C94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FE3D-C58A-4E36-88A8-18D74E68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194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3B10-22E2-4362-8D04-2ABD0C5F1C94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FE3D-C58A-4E36-88A8-18D74E68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928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3B10-22E2-4362-8D04-2ABD0C5F1C94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FE3D-C58A-4E36-88A8-18D74E68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096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3B10-22E2-4362-8D04-2ABD0C5F1C94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FE3D-C58A-4E36-88A8-18D74E68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422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3B10-22E2-4362-8D04-2ABD0C5F1C94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FE3D-C58A-4E36-88A8-18D74E68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6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73B10-22E2-4362-8D04-2ABD0C5F1C94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FFE3D-C58A-4E36-88A8-18D74E68F17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843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1449" y="2413280"/>
            <a:ext cx="7231463" cy="987791"/>
          </a:xfrm>
        </p:spPr>
        <p:txBody>
          <a:bodyPr/>
          <a:lstStyle/>
          <a:p>
            <a:r>
              <a:rPr lang="en-US" dirty="0" err="1" smtClean="0"/>
              <a:t>CSc</a:t>
            </a:r>
            <a:r>
              <a:rPr lang="en-US" dirty="0" smtClean="0"/>
              <a:t> 110, Spring 2018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4047" y="4034116"/>
            <a:ext cx="4766268" cy="768996"/>
          </a:xfrm>
        </p:spPr>
        <p:txBody>
          <a:bodyPr/>
          <a:lstStyle/>
          <a:p>
            <a:r>
              <a:rPr lang="en-US" dirty="0" smtClean="0"/>
              <a:t>Lecture </a:t>
            </a:r>
            <a:r>
              <a:rPr lang="en-US" dirty="0" smtClean="0"/>
              <a:t>30</a:t>
            </a:r>
            <a:r>
              <a:rPr lang="en-US" dirty="0" smtClean="0"/>
              <a:t>: </a:t>
            </a:r>
            <a:r>
              <a:rPr lang="en-US" dirty="0" smtClean="0"/>
              <a:t>Lists of Lists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22143" y="601195"/>
            <a:ext cx="3382252" cy="5969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93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587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Write a function called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flip</a:t>
            </a:r>
            <a:r>
              <a:rPr lang="en-US" dirty="0" smtClean="0"/>
              <a:t> that takes a list of lists and two columns and swaps their contents. For example if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flip(data, 2, 3) </a:t>
            </a:r>
            <a:r>
              <a:rPr lang="en-US" dirty="0" smtClean="0"/>
              <a:t>were called on the following list</a:t>
            </a:r>
          </a:p>
          <a:p>
            <a:endParaRPr lang="en-US" dirty="0" smtClean="0"/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data = [[1, 2, 3], [4, 5, 6], [7, 8, 9]]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cs typeface="Courier New" panose="02070309020205020404" pitchFamily="49" charset="0"/>
              </a:rPr>
              <a:t>data would contain the following afterwards:</a:t>
            </a:r>
          </a:p>
          <a:p>
            <a:pPr marL="0" indent="0">
              <a:buNone/>
            </a:pPr>
            <a:endParaRPr lang="en-US" dirty="0" smtClean="0"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data = [[1,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3, 2],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[4,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6, 5],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[7,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9, 8]]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28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587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Write a function called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create_matrix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/>
              <a:t>that takes a width and a height as parameters and returns a list of lists that is width by height and contains the numbers 0 to width - 1 in each row. For example a call to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create_matrix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(5, 3) </a:t>
            </a:r>
            <a:r>
              <a:rPr lang="en-US" dirty="0" smtClean="0"/>
              <a:t>would return the following list of lists: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[[0, 1, 2, 3, 4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0, 1, 2, 3, 4],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0, 1, 2, 3, 4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]] 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50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Lists of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 = [[0] * 4] * 5 </a:t>
            </a:r>
            <a:r>
              <a:rPr lang="en-US" dirty="0" smtClean="0"/>
              <a:t>will NOT create a list of lists</a:t>
            </a:r>
          </a:p>
          <a:p>
            <a:pPr lvl="1"/>
            <a:r>
              <a:rPr lang="en-US" dirty="0" smtClean="0"/>
              <a:t>This will create a list with 5 spots that all contain the SAME list that is 4 long. </a:t>
            </a:r>
          </a:p>
          <a:p>
            <a:endParaRPr lang="en-US" dirty="0"/>
          </a:p>
          <a:p>
            <a:r>
              <a:rPr lang="en-US" dirty="0" smtClean="0"/>
              <a:t>Instead, write the following: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 = []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range(0, 5):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list.append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([0] * 4)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71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Mountain peak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Write a program that reads elevation data from a file, draws it on a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DrawingPanel</a:t>
            </a:r>
            <a:r>
              <a:rPr lang="en-US" dirty="0" smtClean="0"/>
              <a:t> and finds the path from the highest elevation to the edge of the region.</a:t>
            </a:r>
          </a:p>
          <a:p>
            <a:pPr marL="0" indent="0">
              <a:buNone/>
            </a:pPr>
            <a:r>
              <a:rPr lang="en-US" dirty="0" smtClean="0"/>
              <a:t>Data: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34 76 87 9 34 8  22 33 33 33 45 65 43 22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5  7  88 0 56 76 76 77 4  45 55 55 4  5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7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1472</TotalTime>
  <Words>298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Courier New</vt:lpstr>
      <vt:lpstr>Office Theme</vt:lpstr>
      <vt:lpstr>CSc 110, Spring 2018</vt:lpstr>
      <vt:lpstr>Exercise</vt:lpstr>
      <vt:lpstr>Exercise</vt:lpstr>
      <vt:lpstr>Creating Lists of lists</vt:lpstr>
      <vt:lpstr>Mountain peak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 110, Autumn 2016</dc:title>
  <dc:creator>allison</dc:creator>
  <cp:lastModifiedBy>allison</cp:lastModifiedBy>
  <cp:revision>14</cp:revision>
  <dcterms:created xsi:type="dcterms:W3CDTF">2016-10-18T22:11:43Z</dcterms:created>
  <dcterms:modified xsi:type="dcterms:W3CDTF">2018-04-04T06:02:41Z</dcterms:modified>
</cp:coreProperties>
</file>