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B10-22E2-4362-8D04-2ABD0C5F1C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449" y="2413280"/>
            <a:ext cx="7231463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047" y="4034116"/>
            <a:ext cx="4766268" cy="768996"/>
          </a:xfrm>
        </p:spPr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31: </a:t>
            </a:r>
            <a:r>
              <a:rPr lang="en-US" dirty="0" smtClean="0"/>
              <a:t>Lists of Lists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2143" y="601195"/>
            <a:ext cx="3382252" cy="59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CSc 110, Spring 2018</vt:lpstr>
      <vt:lpstr>Mountain 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16</cp:revision>
  <dcterms:created xsi:type="dcterms:W3CDTF">2016-10-18T22:11:43Z</dcterms:created>
  <dcterms:modified xsi:type="dcterms:W3CDTF">2018-04-06T01:21:28Z</dcterms:modified>
</cp:coreProperties>
</file>