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1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9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5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3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0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9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28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9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2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73B10-22E2-4362-8D04-2ABD0C5F1C94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4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449" y="2413280"/>
            <a:ext cx="7231463" cy="987791"/>
          </a:xfrm>
        </p:spPr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110, Spring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4047" y="4034116"/>
            <a:ext cx="4766268" cy="768996"/>
          </a:xfrm>
        </p:spPr>
        <p:txBody>
          <a:bodyPr/>
          <a:lstStyle/>
          <a:p>
            <a:r>
              <a:rPr lang="en-US" smtClean="0"/>
              <a:t>Lecture </a:t>
            </a:r>
            <a:r>
              <a:rPr lang="en-US" smtClean="0"/>
              <a:t>31: </a:t>
            </a:r>
            <a:r>
              <a:rPr lang="en-US" dirty="0" smtClean="0"/>
              <a:t>Lists of Lists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22143" y="601195"/>
            <a:ext cx="3382252" cy="596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3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Mountain peak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Write a program that reads elevation data from a file, draws it on a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DrawingPanel</a:t>
            </a:r>
            <a:r>
              <a:rPr lang="en-US" dirty="0" smtClean="0"/>
              <a:t> and finds the path from the highest elevation to the edge of the region.</a:t>
            </a:r>
          </a:p>
          <a:p>
            <a:pPr marL="0" indent="0">
              <a:buNone/>
            </a:pPr>
            <a:r>
              <a:rPr lang="en-US" dirty="0" smtClean="0"/>
              <a:t>Data: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34 76 87 9 34 8  22 33 33 33 45 65 43 22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5  7  88 0 56 76 76 77 4  45 55 55 4  5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7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75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Office Theme</vt:lpstr>
      <vt:lpstr>CSc 110, Spring 2018</vt:lpstr>
      <vt:lpstr>Mountain peak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16</cp:revision>
  <dcterms:created xsi:type="dcterms:W3CDTF">2016-10-18T22:11:43Z</dcterms:created>
  <dcterms:modified xsi:type="dcterms:W3CDTF">2018-04-06T01:21:28Z</dcterms:modified>
</cp:coreProperties>
</file>