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70" r:id="rId4"/>
    <p:sldId id="271" r:id="rId5"/>
    <p:sldId id="264" r:id="rId6"/>
    <p:sldId id="265" r:id="rId7"/>
    <p:sldId id="266" r:id="rId8"/>
    <p:sldId id="268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758" autoAdjust="0"/>
    <p:restoredTop sz="94660"/>
  </p:normalViewPr>
  <p:slideViewPr>
    <p:cSldViewPr snapToGrid="0">
      <p:cViewPr varScale="1">
        <p:scale>
          <a:sx n="63" d="100"/>
          <a:sy n="63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7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4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5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4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7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3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4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8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3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74DBF-F328-4B8E-802F-691E2744DC7A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CD036-5E64-4BB7-AB2C-5A82430940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9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209800" y="570547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err="1" smtClean="0"/>
              <a:t>CSc</a:t>
            </a:r>
            <a:r>
              <a:rPr lang="en-US" sz="7200" dirty="0" smtClean="0"/>
              <a:t> 110, Spring 2018</a:t>
            </a:r>
            <a:endParaRPr lang="en-US" sz="72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209800" y="2230733"/>
            <a:ext cx="7772400" cy="142175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35: 2D Structures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09800" y="3190264"/>
            <a:ext cx="7706719" cy="277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93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240"/>
            <a:ext cx="10515600" cy="1325563"/>
          </a:xfrm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837" y="984736"/>
            <a:ext cx="11615895" cy="6370654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Consider the following </a:t>
            </a:r>
            <a:r>
              <a:rPr lang="en-US" dirty="0" smtClean="0"/>
              <a:t>function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mystery(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letters):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letters.values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not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letters.keys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letters[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else: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letters[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+ 1        </a:t>
            </a:r>
            <a:r>
              <a:rPr lang="en-US" dirty="0" smtClean="0"/>
              <a:t>    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What is in the dictionary after calls with the following parameters?</a:t>
            </a: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dirty="0" smtClean="0"/>
              <a:t>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[b, l, u, e]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letters</a:t>
            </a:r>
            <a:r>
              <a:rPr lang="en-US" dirty="0" smtClean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s:b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p:t, o:u, t:t}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dictionary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:_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'o': 'u', 'p': 't', 'b': 0, 's': 'b', 'u': 2, 't': 't'} </a:t>
            </a:r>
            <a:r>
              <a:rPr lang="en-US" dirty="0" smtClean="0"/>
              <a:t>__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dirty="0" smtClean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[k, e, e, p]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letters</a:t>
            </a:r>
            <a:r>
              <a:rPr lang="en-US" dirty="0" smtClean="0"/>
              <a:t>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s:y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a:k, f:e, e:f}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dictionary</a:t>
            </a:r>
            <a:r>
              <a:rPr lang="en-US" dirty="0"/>
              <a:t>:_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{'s': 'y', 'a': 'k', 'f': 'e', 'e': 3, 'k': 0} </a:t>
            </a:r>
            <a:r>
              <a:rPr lang="en-US" dirty="0"/>
              <a:t>____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dirty="0" smtClean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[s, o, b, e,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r]     letters</a:t>
            </a:r>
            <a:r>
              <a:rPr lang="en-US" dirty="0" smtClean="0"/>
              <a:t>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b:b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o:o, o:o, k:k, s:s}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dictionary</a:t>
            </a:r>
            <a:r>
              <a:rPr lang="en-US" dirty="0"/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 {'o': 2, 'k': 'k', 's': 1, 'b': 3} __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5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the right structure?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 grades for all students in a class</a:t>
            </a:r>
          </a:p>
          <a:p>
            <a:pPr eaLnBrk="1" hangingPunct="1"/>
            <a:r>
              <a:rPr lang="en-US" dirty="0" smtClean="0"/>
              <a:t>All books in a store arranged by category</a:t>
            </a:r>
          </a:p>
          <a:p>
            <a:pPr eaLnBrk="1" hangingPunct="1"/>
            <a:r>
              <a:rPr lang="en-US" dirty="0" smtClean="0"/>
              <a:t>Many recipes each containing many steps</a:t>
            </a:r>
          </a:p>
          <a:p>
            <a:pPr eaLnBrk="1" hangingPunct="1"/>
            <a:r>
              <a:rPr lang="en-US" dirty="0" smtClean="0"/>
              <a:t>Phone numbers that have been called this month on a phone plan divided by area and country code for billing simplicity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53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would like to store data for the class so that we can: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Access the entire class list easily</a:t>
            </a:r>
          </a:p>
          <a:p>
            <a:pPr lvl="1" eaLnBrk="1" hangingPunct="1"/>
            <a:r>
              <a:rPr lang="en-US" dirty="0" smtClean="0"/>
              <a:t>Access </a:t>
            </a:r>
            <a:r>
              <a:rPr lang="en-US" dirty="0"/>
              <a:t>a</a:t>
            </a:r>
            <a:r>
              <a:rPr lang="en-US" dirty="0" smtClean="0"/>
              <a:t> section list easily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structure is appropriate for this problem?</a:t>
            </a:r>
          </a:p>
          <a:p>
            <a:pPr lvl="1"/>
            <a:r>
              <a:rPr lang="en-US" dirty="0" smtClean="0"/>
              <a:t>Sometimes it can be helpful to store a structure inside another structure</a:t>
            </a:r>
          </a:p>
        </p:txBody>
      </p:sp>
    </p:spTree>
    <p:extLst>
      <p:ext uri="{BB962C8B-B14F-4D97-AF65-F5344CB8AC3E}">
        <p14:creationId xmlns:p14="http://schemas.microsoft.com/office/powerpoint/2010/main" val="399758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2d Structure Access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Given the following structure:</a:t>
            </a:r>
          </a:p>
          <a:p>
            <a:pPr lvl="1" eaLnBrk="1" hangingPunct="1"/>
            <a:endParaRPr lang="en-US" sz="800" dirty="0"/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grades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 {'Ali':[10, 16, 20, 13, 3, 17], 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'Ken':[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9, 16, 8, 19, 20, 20],</a:t>
            </a:r>
          </a:p>
          <a:p>
            <a:pPr marL="457200" lvl="1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'Daniel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':[8, 10, 20, 20, 20, 20]}</a:t>
            </a:r>
            <a:endParaRPr 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How can I access Ken's grade on project 3?</a:t>
            </a:r>
          </a:p>
          <a:p>
            <a:pPr eaLnBrk="1" hangingPunct="1"/>
            <a:r>
              <a:rPr lang="en-US" dirty="0" smtClean="0"/>
              <a:t>How can I find out how many students are in my class / grades?</a:t>
            </a:r>
          </a:p>
          <a:p>
            <a:pPr eaLnBrk="1" hangingPunct="1"/>
            <a:r>
              <a:rPr lang="en-US" dirty="0" smtClean="0"/>
              <a:t>How can I find out how many projects a student has done?</a:t>
            </a:r>
          </a:p>
        </p:txBody>
      </p:sp>
    </p:spTree>
    <p:extLst>
      <p:ext uri="{BB962C8B-B14F-4D97-AF65-F5344CB8AC3E}">
        <p14:creationId xmlns:p14="http://schemas.microsoft.com/office/powerpoint/2010/main" val="272761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415"/>
            <a:ext cx="10515600" cy="50340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does the following code produce?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grades = {'Ali':[10, 16, 20, 13, 3, 17],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'Ken':[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9, 16, 8, 19, 20, 20],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'Daniel':[8, 10, 20, 20, 20, 20]}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print(mystery(grades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mystery(grades,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=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student in grades: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total += grades[student][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total 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(grades)</a:t>
            </a:r>
          </a:p>
        </p:txBody>
      </p:sp>
    </p:spTree>
    <p:extLst>
      <p:ext uri="{BB962C8B-B14F-4D97-AF65-F5344CB8AC3E}">
        <p14:creationId xmlns:p14="http://schemas.microsoft.com/office/powerpoint/2010/main" val="4065763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796739"/>
          </a:xfrm>
        </p:spPr>
        <p:txBody>
          <a:bodyPr>
            <a:normAutofit/>
          </a:bodyPr>
          <a:lstStyle/>
          <a:p>
            <a:r>
              <a:rPr lang="en-US" dirty="0" smtClean="0"/>
              <a:t>Write a function to calculate the average grade of all students on all assignments.</a:t>
            </a:r>
          </a:p>
          <a:p>
            <a:pPr lvl="1"/>
            <a:r>
              <a:rPr lang="en-US" dirty="0" smtClean="0">
                <a:latin typeface="Calibri (Body)"/>
                <a:cs typeface="Courier New" panose="02070309020205020404" pitchFamily="49" charset="0"/>
              </a:rPr>
              <a:t>How can we get access to each grade?</a:t>
            </a:r>
          </a:p>
          <a:p>
            <a:pPr lvl="1"/>
            <a:r>
              <a:rPr lang="en-US" dirty="0" smtClean="0">
                <a:latin typeface="Calibri (Body)"/>
                <a:cs typeface="Courier New" panose="02070309020205020404" pitchFamily="49" charset="0"/>
              </a:rPr>
              <a:t>How can we know how many grades we need to sum?</a:t>
            </a:r>
          </a:p>
          <a:p>
            <a:pPr marL="457200" lvl="1" indent="0">
              <a:buNone/>
            </a:pPr>
            <a:endParaRPr lang="en-US" dirty="0">
              <a:latin typeface="Calibri (Body)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10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796739"/>
          </a:xfrm>
        </p:spPr>
        <p:txBody>
          <a:bodyPr>
            <a:normAutofit/>
          </a:bodyPr>
          <a:lstStyle/>
          <a:p>
            <a:r>
              <a:rPr lang="en-US" dirty="0" smtClean="0"/>
              <a:t>Write a function that returns a list where each element in the list is the average score for that particular assignment number.</a:t>
            </a:r>
          </a:p>
          <a:p>
            <a:pPr marL="457200" lvl="1" indent="0">
              <a:buNone/>
            </a:pPr>
            <a:endParaRPr lang="en-US" dirty="0">
              <a:latin typeface="Calibri (Body)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206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796739"/>
          </a:xfrm>
        </p:spPr>
        <p:txBody>
          <a:bodyPr>
            <a:normAutofit/>
          </a:bodyPr>
          <a:lstStyle/>
          <a:p>
            <a:r>
              <a:rPr lang="en-US" dirty="0" smtClean="0"/>
              <a:t>Write a function that </a:t>
            </a:r>
            <a:r>
              <a:rPr lang="en-US" dirty="0" smtClean="0"/>
              <a:t>takes a student name as a parameter and returns </a:t>
            </a:r>
            <a:r>
              <a:rPr lang="en-US" dirty="0" smtClean="0"/>
              <a:t>the project number that the student scored highest on.</a:t>
            </a:r>
          </a:p>
        </p:txBody>
      </p:sp>
    </p:spTree>
    <p:extLst>
      <p:ext uri="{BB962C8B-B14F-4D97-AF65-F5344CB8AC3E}">
        <p14:creationId xmlns:p14="http://schemas.microsoft.com/office/powerpoint/2010/main" val="958354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444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(Body)</vt:lpstr>
      <vt:lpstr>Calibri Light</vt:lpstr>
      <vt:lpstr>Courier New</vt:lpstr>
      <vt:lpstr>Wingdings 2</vt:lpstr>
      <vt:lpstr>Office Theme</vt:lpstr>
      <vt:lpstr>CSc 110, Spring 2018</vt:lpstr>
      <vt:lpstr>Exercise</vt:lpstr>
      <vt:lpstr>What is the right structure?</vt:lpstr>
      <vt:lpstr>Exercise</vt:lpstr>
      <vt:lpstr>2d Structure Access</vt:lpstr>
      <vt:lpstr>Exercise</vt:lpstr>
      <vt:lpstr>Exercise</vt:lpstr>
      <vt:lpstr>Exercise</vt:lpstr>
      <vt:lpstr>Exercise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15</cp:revision>
  <dcterms:created xsi:type="dcterms:W3CDTF">2016-11-02T01:48:05Z</dcterms:created>
  <dcterms:modified xsi:type="dcterms:W3CDTF">2018-04-16T17:13:25Z</dcterms:modified>
</cp:coreProperties>
</file>