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5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7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4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4DBF-F328-4B8E-802F-691E2744DC7A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09800" y="570547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err="1" smtClean="0"/>
              <a:t>CSc</a:t>
            </a:r>
            <a:r>
              <a:rPr lang="en-US" sz="7200" dirty="0" smtClean="0"/>
              <a:t> 110, Spring </a:t>
            </a:r>
            <a:r>
              <a:rPr lang="en-US" sz="7200" dirty="0" smtClean="0"/>
              <a:t>2018</a:t>
            </a:r>
            <a:endParaRPr lang="en-US" sz="7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09800" y="2230733"/>
            <a:ext cx="7772400" cy="142175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36</a:t>
            </a:r>
            <a:r>
              <a:rPr lang="en-US" dirty="0" smtClean="0"/>
              <a:t>: </a:t>
            </a:r>
            <a:r>
              <a:rPr lang="en-US" dirty="0" smtClean="0"/>
              <a:t>2D Structures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1933" y="3465846"/>
            <a:ext cx="7008133" cy="190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9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allows a user to ask the distance between two friends.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If person 1 and person 2 are friends then they are distance 0</a:t>
            </a:r>
          </a:p>
          <a:p>
            <a:pPr lvl="1" eaLnBrk="1" hangingPunct="1"/>
            <a:r>
              <a:rPr lang="en-US" dirty="0" smtClean="0"/>
              <a:t>If person 2 is friends with a friend of person 2 they are distance 1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72761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8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5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71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 2</vt:lpstr>
      <vt:lpstr>Office Theme</vt:lpstr>
      <vt:lpstr>CSc 110, Spring 2018</vt:lpstr>
      <vt:lpstr>Exercise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5</cp:revision>
  <dcterms:created xsi:type="dcterms:W3CDTF">2016-11-02T01:48:05Z</dcterms:created>
  <dcterms:modified xsi:type="dcterms:W3CDTF">2018-04-18T12:24:51Z</dcterms:modified>
</cp:coreProperties>
</file>