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CF23A-0BB2-4989-B00D-05B0515A7C9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74B3-831B-4594-85CB-14C99B59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326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CF23A-0BB2-4989-B00D-05B0515A7C9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74B3-831B-4594-85CB-14C99B59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9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CF23A-0BB2-4989-B00D-05B0515A7C9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74B3-831B-4594-85CB-14C99B59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0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CF23A-0BB2-4989-B00D-05B0515A7C9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74B3-831B-4594-85CB-14C99B59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CF23A-0BB2-4989-B00D-05B0515A7C9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74B3-831B-4594-85CB-14C99B59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1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CF23A-0BB2-4989-B00D-05B0515A7C9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74B3-831B-4594-85CB-14C99B59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8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CF23A-0BB2-4989-B00D-05B0515A7C9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74B3-831B-4594-85CB-14C99B59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7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CF23A-0BB2-4989-B00D-05B0515A7C9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74B3-831B-4594-85CB-14C99B59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54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CF23A-0BB2-4989-B00D-05B0515A7C9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74B3-831B-4594-85CB-14C99B59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6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CF23A-0BB2-4989-B00D-05B0515A7C9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74B3-831B-4594-85CB-14C99B59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3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CF23A-0BB2-4989-B00D-05B0515A7C9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74B3-831B-4594-85CB-14C99B59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00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CF23A-0BB2-4989-B00D-05B0515A7C9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774B3-831B-4594-85CB-14C99B5990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56321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8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www.youtube.com/watch?v=pktVSTwC8qo" TargetMode="External"/><Relationship Id="rId7" Type="http://schemas.openxmlformats.org/officeDocument/2006/relationships/hyperlink" Target="http://www.pbs.org/wgbh/nova/tech/tadayoshi-kohno.html" TargetMode="External"/><Relationship Id="rId2" Type="http://schemas.openxmlformats.org/officeDocument/2006/relationships/hyperlink" Target="http://www.youtube.com/watch?v=TQ7EOpPNQy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b4kkPlLdMvI" TargetMode="External"/><Relationship Id="rId5" Type="http://schemas.openxmlformats.org/officeDocument/2006/relationships/hyperlink" Target="http://www.youtube.com/watch?v=fLQtssJDMMc" TargetMode="External"/><Relationship Id="rId4" Type="http://schemas.openxmlformats.org/officeDocument/2006/relationships/hyperlink" Target="http://www.youtube.com/watch?v=25Yifq70elY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opendatakit.org/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fold.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washington.edu/node/3857" TargetMode="External"/><Relationship Id="rId5" Type="http://schemas.openxmlformats.org/officeDocument/2006/relationships/hyperlink" Target="http://www.cs.washington.edu/node/3844" TargetMode="External"/><Relationship Id="rId4" Type="http://schemas.openxmlformats.org/officeDocument/2006/relationships/hyperlink" Target="http://change.washington.edu/projects/mobile-midwives-ultrasound" TargetMode="Externa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09800" y="47006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 err="1" smtClean="0"/>
              <a:t>CSc</a:t>
            </a:r>
            <a:r>
              <a:rPr lang="en-US" sz="7200" dirty="0" smtClean="0"/>
              <a:t> 110, </a:t>
            </a:r>
            <a:r>
              <a:rPr lang="en-US" sz="7200" dirty="0" smtClean="0"/>
              <a:t>Spring 2018</a:t>
            </a:r>
            <a:endParaRPr lang="en-US" sz="7200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09800" y="1618312"/>
            <a:ext cx="7772400" cy="712908"/>
          </a:xfrm>
        </p:spPr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41</a:t>
            </a:r>
            <a:r>
              <a:rPr lang="en-US" dirty="0" smtClean="0"/>
              <a:t>: </a:t>
            </a:r>
            <a:r>
              <a:rPr lang="en-US" b="0" dirty="0" smtClean="0"/>
              <a:t>Goodbye, world!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2" name="Picture 2" descr="Image result for the end com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3504" y="2331220"/>
            <a:ext cx="3404991" cy="3427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16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as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833" y="571046"/>
            <a:ext cx="3592461" cy="602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0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Beyond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447800"/>
            <a:ext cx="8991600" cy="5181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Mind-controlled robots </a:t>
            </a:r>
          </a:p>
          <a:p>
            <a:pPr lvl="1" eaLnBrk="1" hangingPunct="1">
              <a:defRPr/>
            </a:pPr>
            <a:r>
              <a:rPr lang="en-US" sz="1500" dirty="0">
                <a:hlinkClick r:id="rId2"/>
              </a:rPr>
              <a:t>http://www.youtube.com/watch?v=TQ7EOpPNQyw</a:t>
            </a:r>
            <a:endParaRPr lang="en-US" sz="1500" dirty="0"/>
          </a:p>
          <a:p>
            <a:pPr lvl="1" eaLnBrk="1" hangingPunct="1">
              <a:defRPr/>
            </a:pPr>
            <a:endParaRPr lang="en-US" sz="1500" dirty="0"/>
          </a:p>
          <a:p>
            <a:pPr eaLnBrk="1" hangingPunct="1">
              <a:defRPr/>
            </a:pPr>
            <a:r>
              <a:rPr lang="en-US" dirty="0" smtClean="0"/>
              <a:t>Muscle-controlled interfaces</a:t>
            </a:r>
          </a:p>
          <a:p>
            <a:pPr lvl="1" eaLnBrk="1" hangingPunct="1">
              <a:defRPr/>
            </a:pPr>
            <a:r>
              <a:rPr lang="en-US" sz="1500" dirty="0">
                <a:hlinkClick r:id="rId3"/>
              </a:rPr>
              <a:t>http://www.youtube.com/watch?v=pktVSTwC8qo</a:t>
            </a:r>
            <a:endParaRPr lang="en-US" sz="1500" dirty="0"/>
          </a:p>
          <a:p>
            <a:pPr marL="457200" lvl="1" indent="0">
              <a:buNone/>
              <a:defRPr/>
            </a:pPr>
            <a:endParaRPr lang="en-US" sz="1500" dirty="0"/>
          </a:p>
          <a:p>
            <a:pPr eaLnBrk="1" hangingPunct="1">
              <a:defRPr/>
            </a:pPr>
            <a:r>
              <a:rPr lang="en-US" dirty="0" smtClean="0"/>
              <a:t>3D models from pictures</a:t>
            </a:r>
          </a:p>
          <a:p>
            <a:pPr lvl="1" eaLnBrk="1" hangingPunct="1">
              <a:defRPr/>
            </a:pPr>
            <a:r>
              <a:rPr lang="en-US" sz="1500" dirty="0">
                <a:hlinkClick r:id="rId4"/>
              </a:rPr>
              <a:t>http://www.youtube.com/watch?v=25Yifq70elY</a:t>
            </a:r>
            <a:endParaRPr lang="en-US" sz="1500" dirty="0"/>
          </a:p>
          <a:p>
            <a:pPr lvl="1" eaLnBrk="1" hangingPunct="1">
              <a:defRPr/>
            </a:pPr>
            <a:endParaRPr lang="en-US" sz="1500" dirty="0"/>
          </a:p>
          <a:p>
            <a:pPr eaLnBrk="1" hangingPunct="1">
              <a:defRPr/>
            </a:pPr>
            <a:r>
              <a:rPr lang="en-US" dirty="0" smtClean="0"/>
              <a:t>Face aging</a:t>
            </a:r>
          </a:p>
          <a:p>
            <a:pPr lvl="1" eaLnBrk="1" hangingPunct="1">
              <a:defRPr/>
            </a:pPr>
            <a:r>
              <a:rPr lang="en-US" sz="1500" dirty="0">
                <a:hlinkClick r:id="rId5"/>
              </a:rPr>
              <a:t>http://www.youtube.com/watch?v=fLQtssJDMMc</a:t>
            </a:r>
            <a:endParaRPr lang="en-US" sz="1500" dirty="0"/>
          </a:p>
          <a:p>
            <a:pPr lvl="1" eaLnBrk="1" hangingPunct="1">
              <a:defRPr/>
            </a:pPr>
            <a:endParaRPr lang="en-US" sz="1500" dirty="0"/>
          </a:p>
          <a:p>
            <a:pPr eaLnBrk="1" hangingPunct="1">
              <a:defRPr/>
            </a:pPr>
            <a:r>
              <a:rPr lang="en-US" dirty="0" smtClean="0"/>
              <a:t>Animation</a:t>
            </a:r>
            <a:endParaRPr lang="en-US" dirty="0"/>
          </a:p>
          <a:p>
            <a:pPr lvl="1" eaLnBrk="1" hangingPunct="1">
              <a:defRPr/>
            </a:pPr>
            <a:r>
              <a:rPr lang="en-US" sz="1500" dirty="0">
                <a:hlinkClick r:id="rId6"/>
              </a:rPr>
              <a:t>http://www.youtube.com/watch?v=b4kkPlLdMvI</a:t>
            </a:r>
            <a:endParaRPr lang="en-US" sz="1500" dirty="0"/>
          </a:p>
          <a:p>
            <a:pPr lvl="1" eaLnBrk="1" hangingPunct="1">
              <a:defRPr/>
            </a:pPr>
            <a:endParaRPr lang="en-US" sz="1500" dirty="0"/>
          </a:p>
          <a:p>
            <a:pPr eaLnBrk="1" hangingPunct="1">
              <a:defRPr/>
            </a:pPr>
            <a:r>
              <a:rPr lang="en-US" dirty="0"/>
              <a:t>Security</a:t>
            </a:r>
          </a:p>
          <a:p>
            <a:pPr lvl="1" eaLnBrk="1" hangingPunct="1">
              <a:defRPr/>
            </a:pPr>
            <a:r>
              <a:rPr lang="en-US" sz="1500" dirty="0">
                <a:hlinkClick r:id="rId7"/>
              </a:rPr>
              <a:t>http://www.pbs.org/wgbh/nova/tech/tadayoshi-kohno.html</a:t>
            </a:r>
            <a:endParaRPr lang="en-US" sz="1500" dirty="0"/>
          </a:p>
          <a:p>
            <a:pPr lvl="1" eaLnBrk="1" hangingPunct="1">
              <a:defRPr/>
            </a:pPr>
            <a:endParaRPr lang="en-US" sz="1500" dirty="0"/>
          </a:p>
        </p:txBody>
      </p:sp>
      <p:pic>
        <p:nvPicPr>
          <p:cNvPr id="6148" name="Picture 8" descr="2003487731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0" y="1447800"/>
            <a:ext cx="31242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877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16948"/>
            <a:ext cx="8229600" cy="1143000"/>
          </a:xfrm>
        </p:spPr>
        <p:txBody>
          <a:bodyPr/>
          <a:lstStyle/>
          <a:p>
            <a:r>
              <a:rPr lang="en-US" b="0" dirty="0" smtClean="0"/>
              <a:t>Computing for good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hlinkClick r:id="rId2"/>
              </a:rPr>
              <a:t>Foldit</a:t>
            </a:r>
            <a:endParaRPr lang="en-US" dirty="0" smtClean="0">
              <a:hlinkClick r:id="rId3"/>
            </a:endParaRPr>
          </a:p>
          <a:p>
            <a:endParaRPr lang="en-US" dirty="0">
              <a:hlinkClick r:id="rId3"/>
            </a:endParaRPr>
          </a:p>
          <a:p>
            <a:r>
              <a:rPr lang="en-US" dirty="0" smtClean="0">
                <a:hlinkClick r:id="rId3"/>
              </a:rPr>
              <a:t>Open Data Kit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Mobile Midwives’ Ultrasound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5"/>
              </a:rPr>
              <a:t>MobileASL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6"/>
              </a:rPr>
              <a:t>Tactile Graphics</a:t>
            </a:r>
            <a:endParaRPr lang="en-US" dirty="0"/>
          </a:p>
        </p:txBody>
      </p:sp>
      <p:pic>
        <p:nvPicPr>
          <p:cNvPr id="2050" name="Picture 2" descr="http://www.cs.washington.edu/sites/default/files/mobileasl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015" y="4606962"/>
            <a:ext cx="2296085" cy="1836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hange.washington.edu/wp-content/uploads/2010/11/OurUI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099" y="2590699"/>
            <a:ext cx="3933570" cy="23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upload.wikimedia.org/wikipedia/en/8/8b/Foldit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170" y="1295401"/>
            <a:ext cx="1970031" cy="1583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08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Explore Big Ideas</a:t>
            </a:r>
          </a:p>
        </p:txBody>
      </p:sp>
      <p:pic>
        <p:nvPicPr>
          <p:cNvPr id="14339" name="Picture 4" descr="Logicomix_cover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622" y="1506539"/>
            <a:ext cx="2198208" cy="307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7" descr="Lauren_Ipsum_300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830" y="1506540"/>
            <a:ext cx="2073686" cy="307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0" descr="51omupx3fal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517" y="1506537"/>
            <a:ext cx="2043191" cy="307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Box 12"/>
          <p:cNvSpPr txBox="1">
            <a:spLocks noChangeArrowheads="1"/>
          </p:cNvSpPr>
          <p:nvPr/>
        </p:nvSpPr>
        <p:spPr bwMode="auto">
          <a:xfrm>
            <a:off x="1641539" y="4651991"/>
            <a:ext cx="2746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/>
              <a:t>Historical context</a:t>
            </a:r>
          </a:p>
        </p:txBody>
      </p:sp>
      <p:sp>
        <p:nvSpPr>
          <p:cNvPr id="14343" name="TextBox 13"/>
          <p:cNvSpPr txBox="1">
            <a:spLocks noChangeArrowheads="1"/>
          </p:cNvSpPr>
          <p:nvPr/>
        </p:nvSpPr>
        <p:spPr bwMode="auto">
          <a:xfrm>
            <a:off x="3855273" y="4651990"/>
            <a:ext cx="2590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/>
              <a:t>Key algorithms</a:t>
            </a:r>
          </a:p>
        </p:txBody>
      </p:sp>
      <p:sp>
        <p:nvSpPr>
          <p:cNvPr id="14344" name="TextBox 14"/>
          <p:cNvSpPr txBox="1">
            <a:spLocks noChangeArrowheads="1"/>
          </p:cNvSpPr>
          <p:nvPr/>
        </p:nvSpPr>
        <p:spPr bwMode="auto">
          <a:xfrm>
            <a:off x="5912917" y="4651989"/>
            <a:ext cx="2592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/>
              <a:t>Privacy</a:t>
            </a:r>
          </a:p>
        </p:txBody>
      </p:sp>
      <p:pic>
        <p:nvPicPr>
          <p:cNvPr id="9" name="Picture 3" descr="automate_this_1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0707" y="1506537"/>
            <a:ext cx="2005868" cy="307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043475" y="4651991"/>
            <a:ext cx="2380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Automate all the things</a:t>
            </a:r>
          </a:p>
        </p:txBody>
      </p:sp>
    </p:spTree>
    <p:extLst>
      <p:ext uri="{BB962C8B-B14F-4D97-AF65-F5344CB8AC3E}">
        <p14:creationId xmlns:p14="http://schemas.microsoft.com/office/powerpoint/2010/main" val="82827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Take CSC 337!</a:t>
            </a:r>
          </a:p>
        </p:txBody>
      </p:sp>
      <p:sp>
        <p:nvSpPr>
          <p:cNvPr id="2" name="Rectangle 1"/>
          <p:cNvSpPr/>
          <p:nvPr/>
        </p:nvSpPr>
        <p:spPr>
          <a:xfrm>
            <a:off x="999579" y="1690687"/>
            <a:ext cx="949089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CSC 337 = Web Programming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prerequisite: CSC 110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learn </a:t>
            </a:r>
            <a:r>
              <a:rPr lang="en-US" sz="2800" dirty="0" smtClean="0"/>
              <a:t>how to make web sites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086" y="2223400"/>
            <a:ext cx="2285714" cy="4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8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</TotalTime>
  <Words>89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 2</vt:lpstr>
      <vt:lpstr>Office Theme</vt:lpstr>
      <vt:lpstr>PowerPoint Presentation</vt:lpstr>
      <vt:lpstr>PowerPoint Presentation</vt:lpstr>
      <vt:lpstr>Beyond programming</vt:lpstr>
      <vt:lpstr>Computing for good</vt:lpstr>
      <vt:lpstr>Explore Big Ideas</vt:lpstr>
      <vt:lpstr>Take CSC 337!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</dc:creator>
  <cp:lastModifiedBy>allison</cp:lastModifiedBy>
  <cp:revision>7</cp:revision>
  <dcterms:created xsi:type="dcterms:W3CDTF">2016-12-07T05:30:05Z</dcterms:created>
  <dcterms:modified xsi:type="dcterms:W3CDTF">2018-05-02T17:11:55Z</dcterms:modified>
</cp:coreProperties>
</file>