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listapart.com/articles/behavioralseparation" TargetMode="External"/><Relationship Id="rId2" Type="http://schemas.openxmlformats.org/officeDocument/2006/relationships/hyperlink" Target="http://en.wikipedia.org/wiki/Unobtrusive_JavaScri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7</a:t>
            </a:r>
            <a:r>
              <a:rPr lang="en-US" dirty="0" smtClean="0"/>
              <a:t>: Unobtrusive </a:t>
            </a:r>
            <a:r>
              <a:rPr lang="en-US" dirty="0"/>
              <a:t>JavaScript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325" y="190918"/>
            <a:ext cx="4708805" cy="61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07405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function(parameters)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7274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JavaScript allows you to declare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anonymous functions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quickly creates a function without giving it a name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can be stored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variable, attached as an event handler, etc.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099"/>
            <a:ext cx="10058400" cy="2209431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00369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6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38" y="4084025"/>
            <a:ext cx="488975" cy="3365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443314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or the following is also legal (though harder to read and bad style):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848491"/>
            <a:ext cx="10058400" cy="147732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10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658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this.style.color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highlighted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11557"/>
            <a:ext cx="10058400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.highlighted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color: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77215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well-written JavaScript code should contain as little CSS as possible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use JS to set CSS classes/IDs on elements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define the styles of those classes/IDs in your CSS file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global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355450" cy="34418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8078" y="1845734"/>
            <a:ext cx="64876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globals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can be bad; other code and other JS files can see and modify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40965" y="3602982"/>
            <a:ext cx="5851770" cy="10435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3 global symbols: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incr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Enclosing code in a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810416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everything()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everything();  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the function to run the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2922" y="1845734"/>
            <a:ext cx="40127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above example moves all the code into a function; variables and functions declared inside another function are local to it, not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2922" y="4962615"/>
            <a:ext cx="4012758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1 global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symbol: 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everything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(can we get it down to 0?)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"module pattern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8691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704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wraps all of your file's code in an anonymous function that is declared and immediately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0 global symbols will be introduced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variables and functions defined by your code cannot be messed with externally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pattern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802711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36597" y="1845734"/>
            <a:ext cx="60190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introduced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6597" y="2615175"/>
            <a:ext cx="23676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0 global symbols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"strict"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372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"use strict";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your code...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0" y="2429666"/>
            <a:ext cx="10238547" cy="34133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"use strict";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very top of your JS file turns on strict syntax checking: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shows an error if you try to assign to an undeclared variable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stops you from overwriting key JS system libraries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forbids some unsafe or error-prone language features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always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turn on strict mode for your code in this class!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414" name="Picture 6" descr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58" y="1539695"/>
            <a:ext cx="41243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6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random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page with a button on it. Whenever that button is pressed, turn the background of the page a different random color. </a:t>
            </a:r>
          </a:p>
          <a:p>
            <a:endParaRPr lang="en-US" dirty="0"/>
          </a:p>
          <a:p>
            <a:r>
              <a:rPr lang="en-US" dirty="0" smtClean="0"/>
              <a:t>Hints: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will give you a random number between 0 and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Multiply that by the range of random numbers you want: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* 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Turn that into an integer using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* 10)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You can create a random color by generating 3 random numbers between 0 and 256 and setting your </a:t>
            </a:r>
            <a:r>
              <a:rPr lang="en-US" dirty="0" err="1" smtClean="0"/>
              <a:t>css</a:t>
            </a:r>
            <a:r>
              <a:rPr lang="en-US" dirty="0" smtClean="0"/>
              <a:t> as: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(23, 234, 4)</a:t>
            </a:r>
          </a:p>
        </p:txBody>
      </p:sp>
    </p:spTree>
    <p:extLst>
      <p:ext uri="{BB962C8B-B14F-4D97-AF65-F5344CB8AC3E}">
        <p14:creationId xmlns:p14="http://schemas.microsoft.com/office/powerpoint/2010/main" val="4092359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Checkboxes: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yes/no choices that can be checked and unchecked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26365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name="lettuce" /&gt; Lettuce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name="tomato" checked="checked"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Tomato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name="pickles"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3662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none</a:t>
            </a:r>
            <a:r>
              <a:rPr lang="en-US" sz="2400" dirty="0"/>
              <a:t>, 1, or many checkboxes can be checked at same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sent to server, any checked boxes will be sent with value 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webster.cs.washington.edu/params.php?tomato=on&amp;pickles=on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checked="checked" attribute in HTML to initially check the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4321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29" y="3212810"/>
            <a:ext cx="4877051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JavaScript </a:t>
            </a:r>
            <a:r>
              <a:rPr lang="en-US" sz="2200" dirty="0"/>
              <a:t>event code seen previously was </a:t>
            </a:r>
            <a:r>
              <a:rPr lang="en-US" sz="2200" i="1" dirty="0"/>
              <a:t>obtrusive</a:t>
            </a:r>
            <a:r>
              <a:rPr lang="en-US" sz="2200" dirty="0"/>
              <a:t>, in the HTML; this is bad 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now </a:t>
            </a:r>
            <a:r>
              <a:rPr lang="en-US" sz="2200" dirty="0"/>
              <a:t>we'll see how to write </a:t>
            </a:r>
            <a:r>
              <a:rPr lang="en-US" sz="2200" i="1" dirty="0">
                <a:hlinkClick r:id="rId2"/>
              </a:rPr>
              <a:t>unobtrusive</a:t>
            </a:r>
            <a:r>
              <a:rPr lang="en-US" sz="2200" dirty="0">
                <a:hlinkClick r:id="rId2"/>
              </a:rPr>
              <a:t> JavaScript</a:t>
            </a:r>
            <a:r>
              <a:rPr lang="en-US" sz="2200" dirty="0"/>
              <a:t> 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HTML with no JavaScript code inside the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uses the JS DOM to attach and execute all JavaScript event handlers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allows</a:t>
            </a:r>
            <a:r>
              <a:rPr lang="en-US" sz="2200" dirty="0"/>
              <a:t> </a:t>
            </a:r>
            <a:r>
              <a:rPr lang="en-US" sz="2200" dirty="0">
                <a:hlinkClick r:id="rId3"/>
              </a:rPr>
              <a:t>separation</a:t>
            </a:r>
            <a:r>
              <a:rPr lang="en-US" sz="2200" dirty="0"/>
              <a:t> of web site into 3 major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content</a:t>
            </a:r>
            <a:r>
              <a:rPr lang="en-US" sz="2200" dirty="0"/>
              <a:t> (HTML) - 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presentation</a:t>
            </a:r>
            <a:r>
              <a:rPr lang="en-US" sz="2200" dirty="0"/>
              <a:t> (CSS) - how does it look?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behavior</a:t>
            </a:r>
            <a:r>
              <a:rPr lang="en-US" sz="2200" dirty="0"/>
              <a:t> (JavaScript) - how does it respond to user interaction?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194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sets of mutually exclusive choices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77946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120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grouped </a:t>
            </a:r>
            <a:r>
              <a:rPr lang="en-US" sz="2400" dirty="0"/>
              <a:t>by name attribute (only one can be checked at a time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specify a value for each one or else it will be sent as value 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6" y="3353195"/>
            <a:ext cx="6236020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7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3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&lt;select&gt;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5040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[]" size="3" multiple="multiple"&gt;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selected="selected"&gt;Newman&lt;/option&gt;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04513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/>
              <a:t>multiple attribute allows selecting multiple items with shift- or ctrl-click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declare parameter's name with [] if you allow multiple selections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option </a:t>
            </a:r>
            <a:r>
              <a:rPr lang="en-US" sz="2400" dirty="0"/>
              <a:t>tags can be set to be initially selected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96139"/>
            <a:ext cx="10058400" cy="8002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71" y="3931026"/>
            <a:ext cx="2514729" cy="6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groups: &lt;</a:t>
            </a:r>
            <a:r>
              <a:rPr lang="en-US" dirty="0" err="1"/>
              <a:t>optgroup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30443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label="Major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label="Minor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&lt;option&gt;Susan&lt;/option&gt;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2817" y="5628764"/>
            <a:ext cx="97305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should we do if we don't like the bold appearance of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optgroup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489007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4919158"/>
            <a:ext cx="3479979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9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4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118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[attribute="value"]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57600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[type="text"]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16343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attribute selector: matches only elements that have a particular attribute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useful for controls because many share the same element (input)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857928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3" y="4870668"/>
            <a:ext cx="2305168" cy="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205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id="captain"&gt;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value="kirk"&gt;James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value="cisco"&gt;Benjamin Cisco&lt;/option&gt;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 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type="checkbox" /&gt; I'm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&lt;/label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66322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90" y="4040255"/>
            <a:ext cx="3581584" cy="29846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512653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text box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usually want its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checkbox or radio button, you probably want to know if it's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checked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(true/false)</a:t>
            </a:r>
          </a:p>
        </p:txBody>
      </p:sp>
    </p:spTree>
    <p:extLst>
      <p:ext uri="{BB962C8B-B14F-4D97-AF65-F5344CB8AC3E}">
        <p14:creationId xmlns:p14="http://schemas.microsoft.com/office/powerpoint/2010/main" val="19348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innerHTML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6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id="output"&gt;Hello &lt;/span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54441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span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" bro";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785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83" y="4035438"/>
            <a:ext cx="1784442" cy="31116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809144"/>
            <a:ext cx="9252957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can change the text inside most elements by setting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6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739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 style!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paragraph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("welcome");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paragraph.innerHTML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"&lt;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p&gt;text and &lt;a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=\"page.html\"&gt;link&lt;/a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04396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inject arbitrary HTML content into the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however, this is prone to bugs and errors and is considered poor style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forbid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inject HTML tags; inject plain text only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(later, we'll see a better way to inject content with HTML tags in 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758" y="1936718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96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Obtrusive event handlers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96548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OK button is clicked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0420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bad style (HTML is cluttered with JS code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goal: remove all JavaScript code from the HTML body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9687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16" y="3540810"/>
            <a:ext cx="488975" cy="336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36" y="2727289"/>
            <a:ext cx="3435527" cy="140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8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tip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page that allows the user to input a price and a percentage they would like to tip. Your page should show the user the total cost (original price plus tip) when the user clicks a button.</a:t>
            </a:r>
          </a:p>
          <a:p>
            <a:r>
              <a:rPr lang="en-US" sz="2400" dirty="0" smtClean="0"/>
              <a:t>Turn the tip red if the percentage is less than 15. </a:t>
            </a:r>
          </a:p>
          <a:p>
            <a:endParaRPr lang="en-US" sz="2400" dirty="0"/>
          </a:p>
          <a:p>
            <a:r>
              <a:rPr lang="en-US" sz="2400" dirty="0" smtClean="0"/>
              <a:t>Hint: use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console.log()</a:t>
            </a:r>
            <a:r>
              <a:rPr lang="en-US" sz="2400" dirty="0" smtClean="0"/>
              <a:t> to output variables and help you find bugs in your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41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Attaching an event handler in JavaScript </a:t>
            </a:r>
            <a:r>
              <a:rPr lang="en-US" sz="4400" dirty="0" smtClean="0"/>
              <a:t>code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objectName.onevent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06486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id="ok"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06596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okButton.onclick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24615"/>
            <a:ext cx="10058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is legal to attach event handlers to elements' DOM objects in your JavaScript code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notice that you do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put parentheses after the function's name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better style than attaching them in the HTML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15136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 ... &lt;/body&gt; 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99792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x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f(n) { return n + 1;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g(n) { return n - 1;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f(x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60963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file's JS code runs the moment the browser loads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variables are declared immediately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functions are declared but not called, unless your global code explicitly calls them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5753674"/>
            <a:ext cx="10058400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at this point in time, the browser has not yet read your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none of the DOM objects for tags on the page have been created yet</a:t>
            </a:r>
          </a:p>
        </p:txBody>
      </p:sp>
    </p:spTree>
    <p:extLst>
      <p:ext uri="{BB962C8B-B14F-4D97-AF65-F5344CB8AC3E}">
        <p14:creationId xmlns:p14="http://schemas.microsoft.com/office/powerpoint/2010/main" val="130963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failed attempt at being </a:t>
            </a:r>
            <a:r>
              <a:rPr lang="en-US" dirty="0" smtClean="0"/>
              <a:t>unobtrusive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&lt;div&gt;&lt;button id="ok"&gt;OK&lt;/button&gt;&lt;/div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2900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error: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29891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problem: global JS code runs the moment the script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processed before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loaded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elements are available yet or can be accessed yet via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need a way to attach the handler after the page has loaded...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window.onload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000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initialize the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 this function once the page has finished loading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921154"/>
            <a:ext cx="10058400" cy="22746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 a global event called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that occurs at the moment the page body is done being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attach a function as a handler for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it will run at that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unobtrusive event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id="ok"&gt;OK&lt;/button&gt;               </a:t>
            </a:r>
            <a:r>
              <a:rPr lang="pl-PL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(1) </a:t>
            </a:r>
            <a:r>
              <a:rPr lang="pl-PL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313932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page loads; sets up event handlers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(4)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(2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05443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1" y="5560325"/>
            <a:ext cx="488975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unobtrusive JS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33626"/>
            <a:ext cx="10133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event names are all lowercase, not capitalized like most variables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097278" y="2360779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78" y="3007110"/>
            <a:ext cx="10332722" cy="843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19025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shouldn't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attaching the handler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(if you do, it calls the function immediately, rather than setting it up to be called later)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77" y="3961891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7" y="4593169"/>
            <a:ext cx="426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our 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JSLint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checker will catch this mistake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97277" y="4962501"/>
            <a:ext cx="9991005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related: can't directly call functions like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must enclose in your own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7276" y="5393388"/>
            <a:ext cx="10058401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}</a:t>
            </a:r>
          </a:p>
        </p:txBody>
      </p:sp>
    </p:spTree>
    <p:extLst>
      <p:ext uri="{BB962C8B-B14F-4D97-AF65-F5344CB8AC3E}">
        <p14:creationId xmlns:p14="http://schemas.microsoft.com/office/powerpoint/2010/main" val="298927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3416</TotalTime>
  <Words>2013</Words>
  <Application>Microsoft Office PowerPoint</Application>
  <PresentationFormat>Widescreen</PresentationFormat>
  <Paragraphs>349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 Unicode MS</vt:lpstr>
      <vt:lpstr>Arial</vt:lpstr>
      <vt:lpstr>Calibri</vt:lpstr>
      <vt:lpstr>Calibri Light</vt:lpstr>
      <vt:lpstr>Consolas</vt:lpstr>
      <vt:lpstr>Courier New</vt:lpstr>
      <vt:lpstr>Wingdings</vt:lpstr>
      <vt:lpstr>Retrospect</vt:lpstr>
      <vt:lpstr>CSc 337</vt:lpstr>
      <vt:lpstr>Unobtrusive JavaScript</vt:lpstr>
      <vt:lpstr>Obtrusive event handlers (bad)</vt:lpstr>
      <vt:lpstr>Attaching an event handler in JavaScript code</vt:lpstr>
      <vt:lpstr>When does my code run?</vt:lpstr>
      <vt:lpstr>A failed attempt at being unobtrusive</vt:lpstr>
      <vt:lpstr>The window.onload event</vt:lpstr>
      <vt:lpstr>An unobtrusive event handler</vt:lpstr>
      <vt:lpstr>Common unobtrusive JS errors</vt:lpstr>
      <vt:lpstr>Anonymous functions</vt:lpstr>
      <vt:lpstr>Anonymous function example</vt:lpstr>
      <vt:lpstr>Unobtrusive styling</vt:lpstr>
      <vt:lpstr>The danger of global variables</vt:lpstr>
      <vt:lpstr>Enclosing code in a function</vt:lpstr>
      <vt:lpstr>The "module pattern"</vt:lpstr>
      <vt:lpstr>Module pattern example</vt:lpstr>
      <vt:lpstr>JavaScript "strict" mode</vt:lpstr>
      <vt:lpstr>Exercise: random colors</vt:lpstr>
      <vt:lpstr>Checkboxes: &lt;input&gt;</vt:lpstr>
      <vt:lpstr>Radio buttons: &lt;input&gt;</vt:lpstr>
      <vt:lpstr>Text labels: &lt;label&gt;</vt:lpstr>
      <vt:lpstr>Drop-down list: &lt;select&gt;, &lt;option&gt;</vt:lpstr>
      <vt:lpstr>Using &lt;select&gt; for lists</vt:lpstr>
      <vt:lpstr>Option groups: &lt;optgroup&gt;</vt:lpstr>
      <vt:lpstr>Grouping input: &lt;fieldset&gt;, &lt;legend&gt;</vt:lpstr>
      <vt:lpstr>Styling form controls</vt:lpstr>
      <vt:lpstr>More about form controls</vt:lpstr>
      <vt:lpstr>The innerHTML property</vt:lpstr>
      <vt:lpstr>Abuse of innerHTML</vt:lpstr>
      <vt:lpstr>Exercise: tip calculator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38</cp:revision>
  <dcterms:created xsi:type="dcterms:W3CDTF">2014-10-30T18:15:32Z</dcterms:created>
  <dcterms:modified xsi:type="dcterms:W3CDTF">2019-01-29T23:17:43Z</dcterms:modified>
</cp:coreProperties>
</file>