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71" r:id="rId4"/>
    <p:sldId id="272" r:id="rId5"/>
    <p:sldId id="257" r:id="rId6"/>
    <p:sldId id="258" r:id="rId7"/>
    <p:sldId id="259" r:id="rId8"/>
    <p:sldId id="260" r:id="rId9"/>
    <p:sldId id="261" r:id="rId10"/>
    <p:sldId id="262" r:id="rId11"/>
    <p:sldId id="27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3/14/2019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CSc</a:t>
            </a:r>
            <a:r>
              <a:rPr lang="en-US" dirty="0" smtClean="0"/>
              <a:t> 337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15: Writing Your Own Web Service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21597" y="996511"/>
            <a:ext cx="4234083" cy="3091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835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- part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If there are no books that are in the category that the user supplies have your service return a 410 status and a message about the category not being found. </a:t>
            </a:r>
          </a:p>
          <a:p>
            <a:endParaRPr lang="en-US" sz="2600" dirty="0"/>
          </a:p>
          <a:p>
            <a:r>
              <a:rPr lang="en-US" sz="2600" dirty="0" smtClean="0"/>
              <a:t>Set the status with the following code:</a:t>
            </a:r>
          </a:p>
          <a:p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res.status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(410);</a:t>
            </a: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544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</a:t>
            </a:r>
            <a:r>
              <a:rPr lang="en-US" dirty="0" smtClean="0"/>
              <a:t>all files in a 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fs.readDirSync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directory_name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cs typeface="Courier New" panose="02070309020205020404" pitchFamily="49" charset="0"/>
              </a:rPr>
              <a:t>You can read </a:t>
            </a:r>
            <a:r>
              <a:rPr lang="en-US" dirty="0" smtClean="0">
                <a:cs typeface="Courier New" panose="02070309020205020404" pitchFamily="49" charset="0"/>
              </a:rPr>
              <a:t>the names of all of the files in a directory </a:t>
            </a:r>
            <a:r>
              <a:rPr lang="en-US" dirty="0" smtClean="0">
                <a:cs typeface="Courier New" panose="02070309020205020404" pitchFamily="49" charset="0"/>
              </a:rPr>
              <a:t>with the above code.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cs typeface="Courier New" panose="02070309020205020404" pitchFamily="49" charset="0"/>
              </a:rPr>
              <a:t>Returns the </a:t>
            </a:r>
            <a:r>
              <a:rPr lang="en-US" dirty="0" smtClean="0">
                <a:cs typeface="Courier New" panose="02070309020205020404" pitchFamily="49" charset="0"/>
              </a:rPr>
              <a:t>names of the files in a directory as a list of strings.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cs typeface="Courier New" panose="02070309020205020404" pitchFamily="49" charset="0"/>
              </a:rPr>
              <a:t>Pass 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"."</a:t>
            </a:r>
            <a:r>
              <a:rPr lang="en-US" dirty="0" smtClean="0">
                <a:cs typeface="Courier New" panose="02070309020205020404" pitchFamily="49" charset="0"/>
              </a:rPr>
              <a:t> to get all of the files in the current directory.</a:t>
            </a:r>
            <a:br>
              <a:rPr lang="en-US" dirty="0" smtClean="0">
                <a:cs typeface="Courier New" panose="02070309020205020404" pitchFamily="49" charset="0"/>
              </a:rPr>
            </a:br>
            <a:r>
              <a:rPr lang="en-US" dirty="0" smtClean="0">
                <a:cs typeface="Courier New" panose="02070309020205020404" pitchFamily="49" charset="0"/>
              </a:rPr>
              <a:t/>
            </a:r>
            <a:br>
              <a:rPr lang="en-US" dirty="0" smtClean="0">
                <a:cs typeface="Courier New" panose="02070309020205020404" pitchFamily="49" charset="0"/>
              </a:rPr>
            </a:br>
            <a:endParaRPr lang="en-US" dirty="0" smtClean="0"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cs typeface="Courier New" panose="02070309020205020404" pitchFamily="49" charset="0"/>
              </a:rPr>
              <a:t>To use you will need to install the </a:t>
            </a:r>
            <a:r>
              <a:rPr lang="en-US" dirty="0" err="1" smtClean="0">
                <a:cs typeface="Courier New" panose="02070309020205020404" pitchFamily="49" charset="0"/>
              </a:rPr>
              <a:t>fs</a:t>
            </a:r>
            <a:r>
              <a:rPr lang="en-US" dirty="0" smtClean="0">
                <a:cs typeface="Courier New" panose="02070309020205020404" pitchFamily="49" charset="0"/>
              </a:rPr>
              <a:t> module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install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37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web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CSC 337 hello world server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express = require("express");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app = express();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express.static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('public'));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app.get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('/', function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res)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res.header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("Access-Control-Allow-Origin", "*");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('Hello World!');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app.listen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(3000);</a:t>
            </a:r>
          </a:p>
        </p:txBody>
      </p:sp>
    </p:spTree>
    <p:extLst>
      <p:ext uri="{BB962C8B-B14F-4D97-AF65-F5344CB8AC3E}">
        <p14:creationId xmlns:p14="http://schemas.microsoft.com/office/powerpoint/2010/main" val="199379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Query Parameters in Express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960743" cy="4023360"/>
          </a:xfrm>
        </p:spPr>
        <p:txBody>
          <a:bodyPr>
            <a:noAutofit/>
          </a:bodyPr>
          <a:lstStyle/>
          <a:p>
            <a:r>
              <a:rPr lang="en-US" sz="2800" dirty="0"/>
              <a:t>Query parameters are saved in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req.query</a:t>
            </a:r>
            <a:endParaRPr lang="en-US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app.get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('/', function 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res)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res.header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("Access-Control-Allow-Origin",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"*");</a:t>
            </a:r>
          </a:p>
          <a:p>
            <a:pPr marL="384048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queryParams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req.query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384048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console.log(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queryParams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84048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name = req.query.name;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'Hello' + name);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96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Write a web service that takes an exponent and base as parameters and outputs the based raised to the exponent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5634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JSON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JSON object: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data = {};</a:t>
            </a:r>
          </a:p>
          <a:p>
            <a:r>
              <a:rPr lang="en-US" dirty="0" smtClean="0"/>
              <a:t>Add any data you want in your JSON to this: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data["name"] = "Merlin";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Once you have put together the data you want:</a:t>
            </a:r>
            <a:endParaRPr lang="en-US" dirty="0"/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to_send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JSON.stringify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(data);</a:t>
            </a:r>
          </a:p>
        </p:txBody>
      </p:sp>
    </p:spTree>
    <p:extLst>
      <p:ext uri="{BB962C8B-B14F-4D97-AF65-F5344CB8AC3E}">
        <p14:creationId xmlns:p14="http://schemas.microsoft.com/office/powerpoint/2010/main" val="230046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a web service that takes two numbers as parameters and outputs JSON. For example, if the service were passed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/>
              <a:t> for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num1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dirty="0" smtClean="0"/>
              <a:t> for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num2: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"plus" : 5,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"minus": 1,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"times": 6,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"divide": 1.5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914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from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let file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fs.readFileSync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'utf8');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cs typeface="Courier New" panose="02070309020205020404" pitchFamily="49" charset="0"/>
              </a:rPr>
              <a:t>You can read from a file with the above code.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cs typeface="Courier New" panose="02070309020205020404" pitchFamily="49" charset="0"/>
              </a:rPr>
              <a:t>Returns the contents of the file as a string. </a:t>
            </a:r>
            <a:r>
              <a:rPr lang="en-US" dirty="0" smtClean="0">
                <a:cs typeface="Courier New" panose="02070309020205020404" pitchFamily="49" charset="0"/>
              </a:rPr>
              <a:t/>
            </a:r>
            <a:br>
              <a:rPr lang="en-US" dirty="0" smtClean="0">
                <a:cs typeface="Courier New" panose="02070309020205020404" pitchFamily="49" charset="0"/>
              </a:rPr>
            </a:br>
            <a:r>
              <a:rPr lang="en-US" dirty="0" smtClean="0">
                <a:cs typeface="Courier New" panose="02070309020205020404" pitchFamily="49" charset="0"/>
              </a:rPr>
              <a:t/>
            </a:r>
            <a:br>
              <a:rPr lang="en-US" dirty="0" smtClean="0">
                <a:cs typeface="Courier New" panose="02070309020205020404" pitchFamily="49" charset="0"/>
              </a:rPr>
            </a:br>
            <a:endParaRPr lang="en-US" dirty="0" smtClean="0"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cs typeface="Courier New" panose="02070309020205020404" pitchFamily="49" charset="0"/>
              </a:rPr>
              <a:t>To use you will need to install the </a:t>
            </a:r>
            <a:r>
              <a:rPr lang="en-US" dirty="0" err="1" smtClean="0">
                <a:cs typeface="Courier New" panose="02070309020205020404" pitchFamily="49" charset="0"/>
              </a:rPr>
              <a:t>fs</a:t>
            </a:r>
            <a:r>
              <a:rPr lang="en-US" dirty="0" smtClean="0">
                <a:cs typeface="Courier New" panose="02070309020205020404" pitchFamily="49" charset="0"/>
              </a:rPr>
              <a:t> module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install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31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Read data from a file called 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books.txt</a:t>
            </a:r>
          </a:p>
          <a:p>
            <a:r>
              <a:rPr lang="en-US" sz="2600" dirty="0" smtClean="0"/>
              <a:t>Make sure 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books.txt </a:t>
            </a:r>
            <a:r>
              <a:rPr lang="en-US" sz="2600" dirty="0" smtClean="0"/>
              <a:t>is in the same folder as your web service</a:t>
            </a:r>
          </a:p>
          <a:p>
            <a:r>
              <a:rPr lang="en-US" sz="2600" dirty="0" smtClean="0"/>
              <a:t>Output JSON that that contains a list of all books in the file. Each list item should contain the book's name, author, category, year and price as individual items. </a:t>
            </a:r>
          </a:p>
        </p:txBody>
      </p:sp>
    </p:spTree>
    <p:extLst>
      <p:ext uri="{BB962C8B-B14F-4D97-AF65-F5344CB8AC3E}">
        <p14:creationId xmlns:p14="http://schemas.microsoft.com/office/powerpoint/2010/main" val="52949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-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Add a parameter to your service so that when the user supplies the parameter 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books</a:t>
            </a:r>
            <a:r>
              <a:rPr lang="en-US" sz="2600" dirty="0" smtClean="0"/>
              <a:t> with a value of a category name your service will only output books in that category. If the user doesn't supply a parameter your service should produce all books. </a:t>
            </a:r>
          </a:p>
          <a:p>
            <a:endParaRPr lang="en-US" sz="2600" dirty="0" smtClean="0"/>
          </a:p>
          <a:p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http://localhost:3000?books=computer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9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3209</TotalTime>
  <Words>430</Words>
  <Application>Microsoft Office PowerPoint</Application>
  <PresentationFormat>Widescreen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Courier New</vt:lpstr>
      <vt:lpstr>Retrospect</vt:lpstr>
      <vt:lpstr>CSc 337</vt:lpstr>
      <vt:lpstr>Basic web service</vt:lpstr>
      <vt:lpstr>Get Query Parameters in Express</vt:lpstr>
      <vt:lpstr>Exercise</vt:lpstr>
      <vt:lpstr>Generating JSON </vt:lpstr>
      <vt:lpstr>Exercise</vt:lpstr>
      <vt:lpstr>Reading from a file</vt:lpstr>
      <vt:lpstr>Exercise</vt:lpstr>
      <vt:lpstr>Exercise - part 2</vt:lpstr>
      <vt:lpstr>Exercise - part 3</vt:lpstr>
      <vt:lpstr>Reading all files in a directory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154</dc:title>
  <dc:creator>allison</dc:creator>
  <cp:lastModifiedBy>allison</cp:lastModifiedBy>
  <cp:revision>47</cp:revision>
  <dcterms:created xsi:type="dcterms:W3CDTF">2014-11-13T22:52:54Z</dcterms:created>
  <dcterms:modified xsi:type="dcterms:W3CDTF">2019-03-14T22:02:28Z</dcterms:modified>
</cp:coreProperties>
</file>