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18: </a:t>
            </a:r>
            <a:r>
              <a:rPr lang="en-US" dirty="0" smtClean="0"/>
              <a:t>post</a:t>
            </a:r>
            <a:endParaRPr lang="en-US" dirty="0"/>
          </a:p>
        </p:txBody>
      </p:sp>
      <p:pic>
        <p:nvPicPr>
          <p:cNvPr id="6" name="Picture 2" descr="https://www.techshopbd.com/uploads/tutorial/hello_worl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476" y="1929285"/>
            <a:ext cx="6724054" cy="2237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35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Courier New" panose="02070309020205020404" pitchFamily="49" charset="0"/>
              </a:rPr>
              <a:t>File Turn In Client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Write a page that allows the user to enter their name, email and select an assignment number from a dropdown menu. It should also include a text area where they can paste their code and a submit button.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When the user clicks the submit button the information should be sent to the server as a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600" dirty="0" smtClean="0"/>
              <a:t> request. </a:t>
            </a:r>
          </a:p>
        </p:txBody>
      </p:sp>
    </p:spTree>
    <p:extLst>
      <p:ext uri="{BB962C8B-B14F-4D97-AF65-F5344CB8AC3E}">
        <p14:creationId xmlns:p14="http://schemas.microsoft.com/office/powerpoint/2010/main" val="3203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Turn In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47793" cy="40233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Write a </a:t>
            </a:r>
            <a:r>
              <a:rPr lang="en-US" sz="2400" dirty="0" smtClean="0"/>
              <a:t>web service that accepts that data your client page posted. You service should save the code from the text area into a file named the student's name and section.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The service should send a success message back to the client if it was successful and a failure message back if it was not.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File saving information on the next slide. 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49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28799"/>
            <a:ext cx="10058400" cy="437103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cs typeface="Courier New" panose="02070309020205020404" pitchFamily="49" charset="0"/>
              </a:rPr>
              <a:t>appending to a file: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fs.appendFile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cs typeface="Courier New" panose="02070309020205020404" pitchFamily="49" charset="0"/>
              </a:rPr>
              <a:t>filename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 smtClean="0">
                <a:cs typeface="Courier New" panose="02070309020205020404" pitchFamily="49" charset="0"/>
              </a:rPr>
              <a:t>filecontent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function(err)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	if(err)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return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console.log(err);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	console.log("The file was saved!");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cs typeface="Courier New" panose="02070309020205020404" pitchFamily="49" charset="0"/>
              </a:rPr>
              <a:t>writing </a:t>
            </a:r>
            <a:r>
              <a:rPr lang="en-US" sz="2400" dirty="0">
                <a:cs typeface="Courier New" panose="02070309020205020404" pitchFamily="49" charset="0"/>
              </a:rPr>
              <a:t>to a file: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fs.writeFile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cs typeface="Courier New" panose="02070309020205020404" pitchFamily="49" charset="0"/>
              </a:rPr>
              <a:t>filename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cs typeface="Courier New" panose="02070309020205020404" pitchFamily="49" charset="0"/>
              </a:rPr>
              <a:t>filecontent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function(err)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	if(err)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return console.log(err);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	console.log("The file was saved!");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07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Turn In Confirmation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Have your page display a confirmation message stating whether the request was successful. This message should include the code the user submitted if the request came back successful. </a:t>
            </a:r>
            <a:endParaRPr lang="en-US" sz="2400" dirty="0" smtClean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72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-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If there are no books that are in the category that the user supplies have your service return a 410 status and a message about the category not being found. </a:t>
            </a:r>
          </a:p>
          <a:p>
            <a:endParaRPr lang="en-US" sz="2600" dirty="0"/>
          </a:p>
          <a:p>
            <a:r>
              <a:rPr lang="en-US" sz="2600" dirty="0" smtClean="0"/>
              <a:t>Set the status with the following code:</a:t>
            </a:r>
          </a:p>
          <a:p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res.status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(410);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54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Two different types of requests you can send to a web service: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 - </a:t>
            </a:r>
            <a:r>
              <a:rPr lang="en-US" sz="2800" dirty="0" smtClean="0"/>
              <a:t>asks the server for data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 - </a:t>
            </a:r>
            <a:r>
              <a:rPr lang="en-US" sz="2800" dirty="0" smtClean="0"/>
              <a:t>sends data to the server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 smtClean="0"/>
              <a:t>Why can't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800" dirty="0" smtClean="0"/>
              <a:t> requests work the same way as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800" dirty="0" smtClean="0"/>
              <a:t> requests?</a:t>
            </a:r>
          </a:p>
        </p:txBody>
      </p:sp>
    </p:spTree>
    <p:extLst>
      <p:ext uri="{BB962C8B-B14F-4D97-AF65-F5344CB8AC3E}">
        <p14:creationId xmlns:p14="http://schemas.microsoft.com/office/powerpoint/2010/main" val="33275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dirty="0" smtClean="0"/>
              <a:t> request in a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47793" cy="40233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app.post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('/',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(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"*");  	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('Hello world');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cs typeface="Courier New" panose="02070309020205020404" pitchFamily="49" charset="0"/>
              </a:rPr>
              <a:t>- instead of using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600" dirty="0" smtClean="0">
                <a:cs typeface="Courier New" panose="02070309020205020404" pitchFamily="49" charset="0"/>
              </a:rPr>
              <a:t> use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app.post</a:t>
            </a:r>
            <a:endParaRPr lang="en-US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600" dirty="0"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cs typeface="Courier New" panose="02070309020205020404" pitchFamily="49" charset="0"/>
              </a:rPr>
              <a:t>- Send response as usual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67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dirty="0" smtClean="0"/>
              <a:t> request from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{method : 'POST'}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.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then(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checkStatus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then(function(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responseText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})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catch(function(error) {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400" dirty="0" smtClean="0">
                <a:cs typeface="Courier New" panose="02070309020205020404" pitchFamily="49" charset="0"/>
              </a:rPr>
              <a:t>Add a second parameter to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</a:t>
            </a:r>
            <a:r>
              <a:rPr lang="en-US" sz="2400" dirty="0" smtClean="0">
                <a:cs typeface="Courier New" panose="02070309020205020404" pitchFamily="49" charset="0"/>
              </a:rPr>
              <a:t> specifying the method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400" dirty="0" smtClean="0">
                <a:cs typeface="Courier New" panose="02070309020205020404" pitchFamily="49" charset="0"/>
              </a:rPr>
              <a:t>There are many methods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POST, PUT, PATCH, DELETE</a:t>
            </a:r>
            <a:r>
              <a:rPr lang="en-US" sz="2400" dirty="0" smtClean="0">
                <a:cs typeface="Courier New" panose="02070309020205020404" pitchFamily="49" charset="0"/>
              </a:rPr>
              <a:t>, …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400" dirty="0" smtClean="0">
                <a:cs typeface="Courier New" panose="02070309020205020404" pitchFamily="49" charset="0"/>
              </a:rPr>
              <a:t> is the default method</a:t>
            </a:r>
          </a:p>
        </p:txBody>
      </p:sp>
    </p:spTree>
    <p:extLst>
      <p:ext uri="{BB962C8B-B14F-4D97-AF65-F5344CB8AC3E}">
        <p14:creationId xmlns:p14="http://schemas.microsoft.com/office/powerpoint/2010/main" val="1592085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99138"/>
            <a:ext cx="10058400" cy="3969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Send parameters as JSON!</a:t>
            </a:r>
          </a:p>
          <a:p>
            <a:pPr marL="0" indent="0">
              <a:buNone/>
            </a:pPr>
            <a:r>
              <a:rPr lang="en-US" sz="2800" dirty="0" smtClean="0"/>
              <a:t>By default parsing is really messy so we will install a helpful package - body-parser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Run this on the command line in your code directory: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body-parser</a:t>
            </a:r>
          </a:p>
        </p:txBody>
      </p:sp>
    </p:spTree>
    <p:extLst>
      <p:ext uri="{BB962C8B-B14F-4D97-AF65-F5344CB8AC3E}">
        <p14:creationId xmlns:p14="http://schemas.microsoft.com/office/powerpoint/2010/main" val="66747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28799"/>
            <a:ext cx="10058400" cy="437103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message = {name: "Allison", 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email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"aeobourn@cs.arizona.edu"};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fetchOptions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method : 'POST',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headers :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'Accept': 'application/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'Content-Type' : 'application/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},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body :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JSON.stringify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(message);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fetchOptions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.then(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checkStatus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cs typeface="Courier New" panose="02070309020205020404" pitchFamily="49" charset="0"/>
              </a:rPr>
              <a:t>Add a </a:t>
            </a:r>
            <a:r>
              <a:rPr lang="en-US" sz="2800" dirty="0" err="1" smtClean="0">
                <a:cs typeface="Courier New" panose="02070309020205020404" pitchFamily="49" charset="0"/>
              </a:rPr>
              <a:t>stringified</a:t>
            </a:r>
            <a:r>
              <a:rPr lang="en-US" sz="2800" dirty="0" smtClean="0">
                <a:cs typeface="Courier New" panose="02070309020205020404" pitchFamily="49" charset="0"/>
              </a:rPr>
              <a:t> version of the JSON you want to send to an object containing the other options and send that. </a:t>
            </a:r>
            <a:endParaRPr lang="en-US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329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dirty="0" smtClean="0"/>
              <a:t> parameters on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const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bodyParser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require('body-parser');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jsonParser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bodyParser.json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app.post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('/',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jsonParser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function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const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req.body.name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('Hello, ' + name);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Accessing parameters is similar to with a get request except you need to access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req.body</a:t>
            </a:r>
            <a:r>
              <a:rPr lang="en-US" dirty="0" smtClean="0">
                <a:cs typeface="Courier New" panose="02070309020205020404" pitchFamily="49" charset="0"/>
              </a:rPr>
              <a:t> instead of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req.query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291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Prefilght</a:t>
            </a:r>
            <a:r>
              <a:rPr lang="en-US" dirty="0" smtClean="0"/>
              <a:t> CORS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on the previous slide produces an error because it is accepting complex parameter content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Allow-Access-Control-Origin</a:t>
            </a:r>
            <a:r>
              <a:rPr lang="en-US" dirty="0" smtClean="0"/>
              <a:t> isn't set.</a:t>
            </a:r>
          </a:p>
          <a:p>
            <a:pPr lvl="1"/>
            <a:r>
              <a:rPr lang="en-US" dirty="0" smtClean="0"/>
              <a:t>Adding this line in where we usually do doesn't fix this. </a:t>
            </a:r>
          </a:p>
          <a:p>
            <a:pPr lvl="1"/>
            <a:r>
              <a:rPr lang="en-US" dirty="0" smtClean="0"/>
              <a:t>Add the code below instead:</a:t>
            </a:r>
          </a:p>
          <a:p>
            <a:pPr marL="201168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res, next)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"*");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("Access-Control-Allow-Headers",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Origin, X-Requested-With, Content-Type, Accept");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next();</a:t>
            </a:r>
          </a:p>
          <a:p>
            <a:pPr marL="201168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9754369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2929</TotalTime>
  <Words>487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Courier New</vt:lpstr>
      <vt:lpstr>Retrospect</vt:lpstr>
      <vt:lpstr>CSc 337</vt:lpstr>
      <vt:lpstr>Exercise - part 3</vt:lpstr>
      <vt:lpstr>GET vs POST</vt:lpstr>
      <vt:lpstr>Dealing with a POST request in a service</vt:lpstr>
      <vt:lpstr>Making a POST request from the client</vt:lpstr>
      <vt:lpstr>Sending parameters</vt:lpstr>
      <vt:lpstr>Sending Parameters</vt:lpstr>
      <vt:lpstr>Dealing with POST parameters on the server</vt:lpstr>
      <vt:lpstr>Prefilght CORS error</vt:lpstr>
      <vt:lpstr>File Turn In Client</vt:lpstr>
      <vt:lpstr>File Turn In Service</vt:lpstr>
      <vt:lpstr>Writing Files</vt:lpstr>
      <vt:lpstr>File Turn In Confirmation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44</cp:revision>
  <dcterms:created xsi:type="dcterms:W3CDTF">2014-11-13T22:52:54Z</dcterms:created>
  <dcterms:modified xsi:type="dcterms:W3CDTF">2018-10-23T19:09:43Z</dcterms:modified>
</cp:coreProperties>
</file>