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17: post and Public APIS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8563" y="2271099"/>
            <a:ext cx="7250204" cy="196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Limiting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APIs restrict how often you can access them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Why do they do this?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What can you do if you need to access them more frequently than they allow?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62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File Turn In Client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Write a page that allows the user to enter their name, email and select an assignment number from a dropdown menu. It should also include a text area where they can paste their code and a submit button.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When the user clicks the submit button the information should be sent to the server as a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600" dirty="0" smtClean="0"/>
              <a:t> request. </a:t>
            </a:r>
          </a:p>
        </p:txBody>
      </p:sp>
    </p:spTree>
    <p:extLst>
      <p:ext uri="{BB962C8B-B14F-4D97-AF65-F5344CB8AC3E}">
        <p14:creationId xmlns:p14="http://schemas.microsoft.com/office/powerpoint/2010/main" val="3203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Turn In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47793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Write a </a:t>
            </a:r>
            <a:r>
              <a:rPr lang="en-US" sz="2400" dirty="0" smtClean="0"/>
              <a:t>web service that accepts that data your client page posted. You service should save the code from the text area into a file named the student's name and section.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The service should send a success message back to the client if it was successful and a failure message back if it was not.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File saving information on the next slide. 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9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799"/>
            <a:ext cx="10058400" cy="437103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appending to a file: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fs.appendFile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cs typeface="Courier New" panose="02070309020205020404" pitchFamily="49" charset="0"/>
              </a:rPr>
              <a:t>filename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cs typeface="Courier New" panose="02070309020205020404" pitchFamily="49" charset="0"/>
              </a:rPr>
              <a:t>filecontent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if(err)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console.log(err);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console.log("The file was saved!");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writing </a:t>
            </a:r>
            <a:r>
              <a:rPr lang="en-US" sz="2400" dirty="0">
                <a:cs typeface="Courier New" panose="02070309020205020404" pitchFamily="49" charset="0"/>
              </a:rPr>
              <a:t>to a file: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fs.writeFile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cs typeface="Courier New" panose="02070309020205020404" pitchFamily="49" charset="0"/>
              </a:rPr>
              <a:t>filename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cs typeface="Courier New" panose="02070309020205020404" pitchFamily="49" charset="0"/>
              </a:rPr>
              <a:t>filecontent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function(err)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if(err)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console.log(err);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console.log("The file was saved!");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0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Turn In 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Have your page display a confirmation message stating whether the request was successful. This message should include the code the user submitted if the request came back successful.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Individual or in pairs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Creative - can have whatever focus you choose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Big picture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Must involve server side and client side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A little </a:t>
            </a:r>
            <a:r>
              <a:rPr lang="en-US" sz="2600" dirty="0" smtClean="0"/>
              <a:t>bigger </a:t>
            </a:r>
            <a:r>
              <a:rPr lang="en-US" sz="2600" dirty="0" smtClean="0"/>
              <a:t>than a standard 337 project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Deadlines: proposal </a:t>
            </a:r>
            <a:r>
              <a:rPr lang="en-US" sz="2800" dirty="0" smtClean="0"/>
              <a:t>(</a:t>
            </a:r>
            <a:r>
              <a:rPr lang="en-US" sz="2800" dirty="0" smtClean="0"/>
              <a:t>4</a:t>
            </a:r>
            <a:r>
              <a:rPr lang="en-US" sz="2800" dirty="0" smtClean="0"/>
              <a:t>/5), </a:t>
            </a:r>
            <a:r>
              <a:rPr lang="en-US" sz="2800" dirty="0" smtClean="0"/>
              <a:t>code </a:t>
            </a:r>
            <a:r>
              <a:rPr lang="en-US" sz="2800" dirty="0" smtClean="0"/>
              <a:t>(</a:t>
            </a:r>
            <a:r>
              <a:rPr lang="en-US" sz="2800" dirty="0" smtClean="0"/>
              <a:t>4/25</a:t>
            </a:r>
            <a:r>
              <a:rPr lang="en-US" sz="2800" dirty="0" smtClean="0"/>
              <a:t>) </a:t>
            </a:r>
            <a:r>
              <a:rPr lang="en-US" sz="2800" dirty="0" smtClean="0"/>
              <a:t>and presentation </a:t>
            </a:r>
            <a:r>
              <a:rPr lang="en-US" sz="2800" dirty="0" smtClean="0"/>
              <a:t>(</a:t>
            </a:r>
            <a:r>
              <a:rPr lang="en-US" sz="2800" dirty="0" smtClean="0"/>
              <a:t>4</a:t>
            </a:r>
            <a:r>
              <a:rPr lang="en-US" sz="2800" dirty="0" smtClean="0"/>
              <a:t>/25 and 4/30)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84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Canvas (good for games and animations)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Databases (a better way to store data than text files)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Regular expressions (good for input validation)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Cookies and sessions (good for auto filling out forms with what the user input last time and logins)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You are also welcome to use other things you learn on your own.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555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many publicly available APIs that you can make requests to on the web.</a:t>
            </a:r>
          </a:p>
          <a:p>
            <a:r>
              <a:rPr lang="en-US" sz="2800" dirty="0"/>
              <a:t>One list: https://github.com/toddmotto/public-apis</a:t>
            </a:r>
          </a:p>
        </p:txBody>
      </p:sp>
    </p:spTree>
    <p:extLst>
      <p:ext uri="{BB962C8B-B14F-4D97-AF65-F5344CB8AC3E}">
        <p14:creationId xmlns:p14="http://schemas.microsoft.com/office/powerpoint/2010/main" val="353229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API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 are three common types of Public API Authentication: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None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API Key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an extra parameter that you send as an extra parameter whenever you make a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 smtClean="0"/>
              <a:t>OAuth</a:t>
            </a:r>
            <a:r>
              <a:rPr lang="en-US" sz="2800" dirty="0" smtClean="0"/>
              <a:t> 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redirect to have the user authenticate through API</a:t>
            </a:r>
          </a:p>
        </p:txBody>
      </p:sp>
    </p:spTree>
    <p:extLst>
      <p:ext uri="{BB962C8B-B14F-4D97-AF65-F5344CB8AC3E}">
        <p14:creationId xmlns:p14="http://schemas.microsoft.com/office/powerpoint/2010/main" val="23333156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5081</TotalTime>
  <Words>418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Retrospect</vt:lpstr>
      <vt:lpstr>CSc 337</vt:lpstr>
      <vt:lpstr>File Turn In Client</vt:lpstr>
      <vt:lpstr>File Turn In Service</vt:lpstr>
      <vt:lpstr>Writing Files</vt:lpstr>
      <vt:lpstr>File Turn In Confirmation </vt:lpstr>
      <vt:lpstr>Final Project </vt:lpstr>
      <vt:lpstr>Topics we will cover</vt:lpstr>
      <vt:lpstr>Public APIs</vt:lpstr>
      <vt:lpstr>Public API Authentication</vt:lpstr>
      <vt:lpstr>Rate Limiting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53</cp:revision>
  <dcterms:created xsi:type="dcterms:W3CDTF">2014-11-13T22:52:54Z</dcterms:created>
  <dcterms:modified xsi:type="dcterms:W3CDTF">2019-03-21T06:18:58Z</dcterms:modified>
</cp:coreProperties>
</file>