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AC1C"/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tags/canvas_moveto.asp" TargetMode="External"/><Relationship Id="rId2" Type="http://schemas.openxmlformats.org/officeDocument/2006/relationships/hyperlink" Target="https://www.w3schools.com/tags/ref_canvas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tags/canvas_lineto.as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 </a:t>
            </a:r>
            <a:r>
              <a:rPr lang="en-US" smtClean="0"/>
              <a:t>18</a:t>
            </a:r>
            <a:r>
              <a:rPr lang="en-US" smtClean="0"/>
              <a:t>: </a:t>
            </a:r>
            <a:r>
              <a:rPr lang="en-US" dirty="0" smtClean="0"/>
              <a:t>Canvas</a:t>
            </a:r>
            <a:endParaRPr lang="en-US" dirty="0"/>
          </a:p>
        </p:txBody>
      </p:sp>
      <p:pic>
        <p:nvPicPr>
          <p:cNvPr id="5" name="Picture 2" descr="http://old-classes.design4complexity.com/7702-F13/comics/foxtrot-end%20of%20school%20-%2003053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465" y="1969477"/>
            <a:ext cx="6822186" cy="223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2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HTML 5 tag</a:t>
            </a:r>
          </a:p>
          <a:p>
            <a:pPr lvl="1"/>
            <a:r>
              <a:rPr lang="en-US" sz="2400" dirty="0" smtClean="0"/>
              <a:t>creates a canvas that you can draw on</a:t>
            </a:r>
          </a:p>
          <a:p>
            <a:pPr lvl="2"/>
            <a:r>
              <a:rPr lang="en-US" sz="2400" dirty="0" smtClean="0"/>
              <a:t>similar to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DrawingPanel</a:t>
            </a:r>
            <a:r>
              <a:rPr lang="en-US" sz="2400" dirty="0" smtClean="0"/>
              <a:t> in CSC 110</a:t>
            </a:r>
          </a:p>
          <a:p>
            <a:pPr lvl="1"/>
            <a:r>
              <a:rPr lang="en-US" sz="2400" dirty="0" smtClean="0"/>
              <a:t>Flexible, powerful, useful but may not be fully implemented by all browsers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marL="201168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&lt;canvas width="100" height="100"&gt;&lt;/canvas&gt;</a:t>
            </a:r>
          </a:p>
        </p:txBody>
      </p:sp>
    </p:spTree>
    <p:extLst>
      <p:ext uri="{BB962C8B-B14F-4D97-AF65-F5344CB8AC3E}">
        <p14:creationId xmlns:p14="http://schemas.microsoft.com/office/powerpoint/2010/main" val="302024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access your canvas: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canvas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cs typeface="Courier New" panose="02070309020205020404" pitchFamily="49" charset="0"/>
              </a:rPr>
              <a:t>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canvas.getContext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("2d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 </a:t>
            </a:r>
            <a:r>
              <a:rPr lang="en-US" dirty="0" smtClean="0"/>
              <a:t>The context is like a pen. You can use it to draw on your canvas.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60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Shapes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440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Setting colors: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ctx.fillStyle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/>
              <a:t>colorString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ctx.strokeStyle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/>
              <a:t>colorString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Rectangle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ctx.fillRect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cs typeface="Courier New" panose="02070309020205020404" pitchFamily="49" charset="0"/>
              </a:rPr>
              <a:t>x, y, width, height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Circle</a:t>
            </a: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ctx.beginPath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ctx.arc(</a:t>
            </a:r>
            <a:r>
              <a:rPr lang="en-US" b="1" dirty="0" smtClean="0">
                <a:cs typeface="Courier New" panose="02070309020205020404" pitchFamily="49" charset="0"/>
              </a:rPr>
              <a:t>x, y, radius, </a:t>
            </a:r>
            <a:r>
              <a:rPr lang="en-US" b="1" dirty="0" err="1" smtClean="0">
                <a:cs typeface="Courier New" panose="02070309020205020404" pitchFamily="49" charset="0"/>
              </a:rPr>
              <a:t>startAngle</a:t>
            </a:r>
            <a:r>
              <a:rPr lang="en-US" b="1" dirty="0" smtClean="0"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cs typeface="Courier New" panose="02070309020205020404" pitchFamily="49" charset="0"/>
              </a:rPr>
              <a:t>endAngle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Line</a:t>
            </a: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ctx.moveTo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cs typeface="Courier New" panose="02070309020205020404" pitchFamily="49" charset="0"/>
              </a:rPr>
              <a:t>startX</a:t>
            </a:r>
            <a:r>
              <a:rPr lang="en-US" b="1" dirty="0" smtClean="0"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cs typeface="Courier New" panose="02070309020205020404" pitchFamily="49" charset="0"/>
              </a:rPr>
              <a:t>startY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cs typeface="Courier New" panose="02070309020205020404" pitchFamily="49" charset="0"/>
              </a:rPr>
              <a:t>endX</a:t>
            </a:r>
            <a:r>
              <a:rPr lang="en-US" b="1" dirty="0" smtClean="0"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cs typeface="Courier New" panose="02070309020205020404" pitchFamily="49" charset="0"/>
              </a:rPr>
              <a:t>endY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25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Circles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6509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myCanvas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c.getContext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("2d");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ctx.beginPath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ctx.arc(100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75, 50, 0, 2 *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pic>
        <p:nvPicPr>
          <p:cNvPr id="1026" name="Picture 2" descr="An ar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3497284"/>
            <a:ext cx="5031843" cy="253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03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setInterval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This works fine but it is not as good</a:t>
            </a:r>
          </a:p>
          <a:p>
            <a:pPr lvl="1"/>
            <a:endParaRPr lang="en-US" dirty="0"/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window.requestAnimationFrame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cs typeface="Courier New" panose="02070309020205020404" pitchFamily="49" charset="0"/>
              </a:rPr>
              <a:t>function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better because it only draws when the browser wants to draw</a:t>
            </a: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update()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var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canvas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myCanvas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canvas.getContext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("2d");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smtClean="0">
                <a:cs typeface="Courier New" panose="02070309020205020404" pitchFamily="49" charset="0"/>
              </a:rPr>
              <a:t>draw stuff</a:t>
            </a:r>
            <a:endParaRPr lang="en-US" b="1" dirty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window.requestAnimationFrame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(update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87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Write code to draw a circle on a canvas and make it move downward by one pixel every half second until it hits the bottom of the canvas. </a:t>
            </a:r>
            <a:r>
              <a:rPr lang="en-US" sz="3200" dirty="0" smtClean="0"/>
              <a:t>Once it hits the bottom make it move up by one pixel until it hits the top.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8227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Canvas Context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Full list: </a:t>
            </a: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www.w3schools.com/tags/ref_canvas.asp</a:t>
            </a:r>
            <a:endParaRPr lang="en-US" sz="2800" dirty="0" smtClean="0"/>
          </a:p>
          <a:p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43897"/>
              </p:ext>
            </p:extLst>
          </p:nvPr>
        </p:nvGraphicFramePr>
        <p:xfrm>
          <a:off x="1186652" y="2859656"/>
          <a:ext cx="9969027" cy="2133600"/>
        </p:xfrm>
        <a:graphic>
          <a:graphicData uri="http://schemas.openxmlformats.org/drawingml/2006/table">
            <a:tbl>
              <a:tblPr/>
              <a:tblGrid>
                <a:gridCol w="2370464"/>
                <a:gridCol w="7598563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u="none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moveTo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(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 panose="02070309020205020404" pitchFamily="49" charset="0"/>
                          <a:hlinkClick r:id="rId3"/>
                        </a:rPr>
                        <a:t>x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, 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 panose="02070309020205020404" pitchFamily="49" charset="0"/>
                          <a:hlinkClick r:id="rId3"/>
                        </a:rPr>
                        <a:t>y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)</a:t>
                      </a:r>
                      <a:endParaRPr lang="en-US" sz="2400" b="0" u="none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Moves the path to the specified point in the canvas, without creating a line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en-US" sz="2400" b="0" u="none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effectLst/>
                      </a:endParaRP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u="none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lineTo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(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 panose="02070309020205020404" pitchFamily="49" charset="0"/>
                          <a:hlinkClick r:id="rId4"/>
                        </a:rPr>
                        <a:t>x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, 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 panose="02070309020205020404" pitchFamily="49" charset="0"/>
                          <a:hlinkClick r:id="rId4"/>
                        </a:rPr>
                        <a:t>y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)</a:t>
                      </a:r>
                      <a:endParaRPr lang="en-US" sz="2400" b="0" u="none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Adds a new point and creates a line to that point from the last specified point in the canvas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380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Drawing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Create a web page that allows the user to draw with the mouse on a canvas.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90691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5278</TotalTime>
  <Words>296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Courier New</vt:lpstr>
      <vt:lpstr>Retrospect</vt:lpstr>
      <vt:lpstr>CSc 337</vt:lpstr>
      <vt:lpstr>Canvas</vt:lpstr>
      <vt:lpstr>Canvas</vt:lpstr>
      <vt:lpstr>Drawing Shapes</vt:lpstr>
      <vt:lpstr>Drawing Circles</vt:lpstr>
      <vt:lpstr>Animation</vt:lpstr>
      <vt:lpstr>Activity</vt:lpstr>
      <vt:lpstr>Other Canvas Context Methods</vt:lpstr>
      <vt:lpstr>Activity: Drawing Program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52</cp:revision>
  <dcterms:created xsi:type="dcterms:W3CDTF">2014-10-16T21:42:03Z</dcterms:created>
  <dcterms:modified xsi:type="dcterms:W3CDTF">2019-03-26T07:39:36Z</dcterms:modified>
</cp:coreProperties>
</file>