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7" r:id="rId4"/>
    <p:sldId id="268" r:id="rId5"/>
    <p:sldId id="265" r:id="rId6"/>
    <p:sldId id="269" r:id="rId7"/>
    <p:sldId id="266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AC1C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canvas_moveto.asp" TargetMode="External"/><Relationship Id="rId2" Type="http://schemas.openxmlformats.org/officeDocument/2006/relationships/hyperlink" Target="https://www.w3schools.com/tags/ref_canvas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tags/canvas_lineto.as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tags/canvas_createpattern.asp" TargetMode="External"/><Relationship Id="rId2" Type="http://schemas.openxmlformats.org/officeDocument/2006/relationships/hyperlink" Target="https://www.w3schools.com/tags/canvas_createlineargradient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3schools.com/tags/canvas_addcolorstop.asp" TargetMode="External"/><Relationship Id="rId4" Type="http://schemas.openxmlformats.org/officeDocument/2006/relationships/hyperlink" Target="https://www.w3schools.com/tags/canvas_createradialgradient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19</a:t>
            </a:r>
            <a:r>
              <a:rPr lang="en-US" smtClean="0"/>
              <a:t>: </a:t>
            </a:r>
            <a:r>
              <a:rPr lang="en-US" dirty="0" smtClean="0"/>
              <a:t>Canvas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07547" y="241159"/>
            <a:ext cx="4853827" cy="576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2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Gradient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38228" cy="4023360"/>
          </a:xfrm>
        </p:spPr>
        <p:txBody>
          <a:bodyPr>
            <a:normAutofit/>
          </a:bodyPr>
          <a:lstStyle/>
          <a:p>
            <a:r>
              <a:rPr lang="en-US" dirty="0" smtClean="0"/>
              <a:t>Add colors to the gradient using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addColorStop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Code to create a black -&gt; white gradient: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gradient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context.createLinearGradient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(0,0,170,0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gradient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.addColorStop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black");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gradient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.addColorStop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 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white");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.fillStyle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gradient;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.fillRect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(20,20,150,100);</a:t>
            </a:r>
          </a:p>
          <a:p>
            <a:endParaRPr lang="en-US" dirty="0"/>
          </a:p>
          <a:p>
            <a:r>
              <a:rPr lang="en-US" dirty="0" smtClean="0"/>
              <a:t>Note that you must set the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fillStyle</a:t>
            </a:r>
            <a:r>
              <a:rPr lang="en-US" dirty="0" smtClean="0"/>
              <a:t> to the gradient you created and actually draw the shape with 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43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create a gradient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Create a horizontal gradient that goes from red to green to blue. Create a vertical gradient over the top of it that goes from 0 opacity to black total opacity.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367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 canvas pixel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get the value of pixels on a canvas using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getImageData</a:t>
            </a:r>
            <a:r>
              <a:rPr lang="en-US" dirty="0" smtClean="0"/>
              <a:t>. It takes an x location, a y location, a width and a height as parameters.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context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canvas.getContext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("2d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data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context.getImageData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(50, 50,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console.log("red:  " 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 + "green: " +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[1] + "blue: " 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data.data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[2]);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75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Get the color of your canvas (the one that you drew a gradient on) when the user clicks on it. Turn the background of your page that color.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179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Canvas and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You can attach an event listener to a canvas just like you can anything else</a:t>
            </a:r>
          </a:p>
          <a:p>
            <a:endParaRPr lang="en-US" sz="3200" dirty="0"/>
          </a:p>
          <a:p>
            <a:r>
              <a:rPr lang="en-US" sz="3200" b="1" dirty="0" smtClean="0"/>
              <a:t>Activity: </a:t>
            </a:r>
            <a:r>
              <a:rPr lang="en-US" sz="3200" dirty="0" smtClean="0"/>
              <a:t>Make a </a:t>
            </a:r>
            <a:r>
              <a:rPr lang="en-US" sz="3200" dirty="0" smtClean="0"/>
              <a:t>line </a:t>
            </a:r>
            <a:r>
              <a:rPr lang="en-US" sz="3200" dirty="0" smtClean="0"/>
              <a:t>of 10 circles follow your mouse when it moves over a canvas</a:t>
            </a:r>
          </a:p>
        </p:txBody>
      </p:sp>
    </p:spTree>
    <p:extLst>
      <p:ext uri="{BB962C8B-B14F-4D97-AF65-F5344CB8AC3E}">
        <p14:creationId xmlns:p14="http://schemas.microsoft.com/office/powerpoint/2010/main" val="58227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6507"/>
            <a:ext cx="10058400" cy="1450757"/>
          </a:xfrm>
        </p:spPr>
        <p:txBody>
          <a:bodyPr/>
          <a:lstStyle/>
          <a:p>
            <a:r>
              <a:rPr lang="en-US" dirty="0" smtClean="0"/>
              <a:t>Moving the Canvas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happens if the canvas isn't in the upper left hand corner of the page?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376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Incorrect </a:t>
            </a:r>
            <a:r>
              <a:rPr lang="en-US" sz="4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clientX</a:t>
            </a:r>
            <a:r>
              <a:rPr lang="en-US" dirty="0" smtClean="0"/>
              <a:t> and </a:t>
            </a:r>
            <a:r>
              <a:rPr lang="en-US" sz="4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clientY</a:t>
            </a:r>
            <a:r>
              <a:rPr lang="en-US" dirty="0" smtClean="0"/>
              <a:t>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get the location of the canvas using the following code: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canvas.getBoundingClientRect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dirty="0"/>
          </a:p>
          <a:p>
            <a:r>
              <a:rPr lang="en-US" dirty="0" smtClean="0"/>
              <a:t>This contains data about the left and top. You can find the actual location of the mouse using the following:</a:t>
            </a:r>
          </a:p>
          <a:p>
            <a:r>
              <a:rPr lang="en-US" dirty="0" smtClean="0"/>
              <a:t>X position: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event.clientX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rect.left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Y </a:t>
            </a:r>
            <a:r>
              <a:rPr lang="en-US" dirty="0"/>
              <a:t>position</a:t>
            </a:r>
            <a:r>
              <a:rPr lang="en-US" dirty="0" smtClean="0"/>
              <a:t>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event.clientY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rect.top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83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Canvas Context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Full list: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www.w3schools.com/tags/ref_canvas.asp</a:t>
            </a:r>
            <a:endParaRPr lang="en-US" sz="2800" dirty="0" smtClean="0"/>
          </a:p>
          <a:p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43897"/>
              </p:ext>
            </p:extLst>
          </p:nvPr>
        </p:nvGraphicFramePr>
        <p:xfrm>
          <a:off x="1186652" y="2859656"/>
          <a:ext cx="9969027" cy="2133600"/>
        </p:xfrm>
        <a:graphic>
          <a:graphicData uri="http://schemas.openxmlformats.org/drawingml/2006/table">
            <a:tbl>
              <a:tblPr/>
              <a:tblGrid>
                <a:gridCol w="2370464"/>
                <a:gridCol w="7598563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u="none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moveTo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(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3"/>
                        </a:rPr>
                        <a:t>x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, 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3"/>
                        </a:rPr>
                        <a:t>y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3"/>
                        </a:rPr>
                        <a:t>)</a:t>
                      </a:r>
                      <a:endParaRPr lang="en-US" sz="2400" b="0" u="none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Moves the path to the specified point in the canvas, without creating a line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endParaRPr lang="en-US" sz="2400" b="0" u="none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effectLst/>
                      </a:endParaRP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u="none" dirty="0" err="1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lineTo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(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4"/>
                        </a:rPr>
                        <a:t>x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, </a:t>
                      </a:r>
                      <a:r>
                        <a:rPr lang="en-US" sz="2400" b="1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 panose="02070309020205020404" pitchFamily="49" charset="0"/>
                          <a:hlinkClick r:id="rId4"/>
                        </a:rPr>
                        <a:t>y</a:t>
                      </a:r>
                      <a:r>
                        <a:rPr lang="en-US" sz="2400" b="0" u="none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  <a:hlinkClick r:id="rId4"/>
                        </a:rPr>
                        <a:t>)</a:t>
                      </a:r>
                      <a:endParaRPr lang="en-US" sz="2400" b="0" u="none" dirty="0"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Adds a new point and creates a line to that point from the last specified point in the canvas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138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 a line with the mouse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How can you draw a line with the mouse?</a:t>
            </a:r>
          </a:p>
          <a:p>
            <a:endParaRPr lang="en-US" sz="2800" dirty="0"/>
          </a:p>
          <a:p>
            <a:r>
              <a:rPr lang="en-US" sz="2800" dirty="0" smtClean="0"/>
              <a:t>Where should you begin the path?</a:t>
            </a:r>
          </a:p>
          <a:p>
            <a:endParaRPr lang="en-US" dirty="0" smtClean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context.beginPath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context.lineTo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i="1" dirty="0" smtClean="0">
                <a:cs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i="1" dirty="0" smtClean="0">
                <a:cs typeface="Courier New" panose="02070309020205020404" pitchFamily="49" charset="0"/>
              </a:rPr>
              <a:t>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context.stroke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77206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Drawing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Create a web page that draws a line under the mouse as it moves across the canvas.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9069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283971"/>
              </p:ext>
            </p:extLst>
          </p:nvPr>
        </p:nvGraphicFramePr>
        <p:xfrm>
          <a:off x="1226127" y="2395046"/>
          <a:ext cx="10058400" cy="2600960"/>
        </p:xfrm>
        <a:graphic>
          <a:graphicData uri="http://schemas.openxmlformats.org/drawingml/2006/table">
            <a:tbl>
              <a:tblPr/>
              <a:tblGrid>
                <a:gridCol w="3044537"/>
                <a:gridCol w="7013863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  <a:hlinkClick r:id="rId2"/>
                        </a:rPr>
                        <a:t>createLinearGradient</a:t>
                      </a:r>
                      <a:r>
                        <a:rPr lang="en-US" sz="2400" dirty="0">
                          <a:effectLst/>
                          <a:hlinkClick r:id="rId2"/>
                        </a:rPr>
                        <a:t>()</a:t>
                      </a:r>
                      <a:endParaRPr lang="en-US" sz="2400" dirty="0">
                        <a:effectLst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Creates a linear gradient (to use on canvas content)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  <a:hlinkClick r:id="rId3"/>
                        </a:rPr>
                        <a:t>createPattern</a:t>
                      </a:r>
                      <a:r>
                        <a:rPr lang="en-US" sz="2400" dirty="0">
                          <a:effectLst/>
                          <a:hlinkClick r:id="rId3"/>
                        </a:rPr>
                        <a:t>()</a:t>
                      </a:r>
                      <a:endParaRPr lang="en-US" sz="2400" dirty="0">
                        <a:effectLst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Repeats a specified element in the specified direction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4"/>
                        </a:rPr>
                        <a:t>createRadialGradient()</a:t>
                      </a:r>
                      <a:endParaRPr lang="en-US" sz="2400">
                        <a:effectLst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Creates a radial/circular gradient (to use on canvas content)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  <a:hlinkClick r:id="rId5"/>
                        </a:rPr>
                        <a:t>addColorStop()</a:t>
                      </a:r>
                      <a:endParaRPr lang="en-US" sz="2400">
                        <a:effectLst/>
                      </a:endParaRPr>
                    </a:p>
                  </a:txBody>
                  <a:tcPr marL="1016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Specifies the colors and stop positions in a gradient object</a:t>
                      </a:r>
                    </a:p>
                  </a:txBody>
                  <a:tcPr marL="50800" marR="50800" marT="50800" marB="50800">
                    <a:lnL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886956" y="-73784"/>
            <a:ext cx="176272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97280" y="5309754"/>
            <a:ext cx="10058400" cy="55933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All called on the context.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3517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Gradient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61909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Linear gradient takes 4 parameters: start x, start y, stop x, stop 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Example: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context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canvas.getContext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("2d");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let gradient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context.createLinearGradient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(0, 0, 100, 0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038167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5302</TotalTime>
  <Words>489</Words>
  <Application>Microsoft Office PowerPoint</Application>
  <PresentationFormat>Widescreen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Retrospect</vt:lpstr>
      <vt:lpstr>CSc 337</vt:lpstr>
      <vt:lpstr>Canvas and Events</vt:lpstr>
      <vt:lpstr>Moving the Canvas</vt:lpstr>
      <vt:lpstr>Incorrect clientX and clientY solution</vt:lpstr>
      <vt:lpstr>Other Canvas Context Methods</vt:lpstr>
      <vt:lpstr>Drawing a line with the mouse</vt:lpstr>
      <vt:lpstr>Activity: Drawing a line</vt:lpstr>
      <vt:lpstr>Gradients</vt:lpstr>
      <vt:lpstr>Linear Gradient</vt:lpstr>
      <vt:lpstr>Linear Gradient</vt:lpstr>
      <vt:lpstr>Activity: create a gradient</vt:lpstr>
      <vt:lpstr>Getting a canvas pixel</vt:lpstr>
      <vt:lpstr>Activity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54</cp:revision>
  <dcterms:created xsi:type="dcterms:W3CDTF">2014-10-16T21:42:03Z</dcterms:created>
  <dcterms:modified xsi:type="dcterms:W3CDTF">2019-03-26T19:16:22Z</dcterms:modified>
</cp:coreProperties>
</file>